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859" r:id="rId2"/>
    <p:sldMasterId id="2147483790" r:id="rId3"/>
    <p:sldMasterId id="2147483766" r:id="rId4"/>
    <p:sldMasterId id="2147483835" r:id="rId5"/>
    <p:sldMasterId id="2147484035" r:id="rId6"/>
    <p:sldMasterId id="2147484051" r:id="rId7"/>
  </p:sldMasterIdLst>
  <p:notesMasterIdLst>
    <p:notesMasterId r:id="rId99"/>
  </p:notesMasterIdLst>
  <p:handoutMasterIdLst>
    <p:handoutMasterId r:id="rId100"/>
  </p:handoutMasterIdLst>
  <p:sldIdLst>
    <p:sldId id="256" r:id="rId8"/>
    <p:sldId id="531" r:id="rId9"/>
    <p:sldId id="526" r:id="rId10"/>
    <p:sldId id="527" r:id="rId11"/>
    <p:sldId id="528" r:id="rId12"/>
    <p:sldId id="529" r:id="rId13"/>
    <p:sldId id="530" r:id="rId14"/>
    <p:sldId id="453" r:id="rId15"/>
    <p:sldId id="455" r:id="rId16"/>
    <p:sldId id="300" r:id="rId17"/>
    <p:sldId id="301" r:id="rId18"/>
    <p:sldId id="456" r:id="rId19"/>
    <p:sldId id="303" r:id="rId20"/>
    <p:sldId id="457" r:id="rId21"/>
    <p:sldId id="452" r:id="rId22"/>
    <p:sldId id="451" r:id="rId23"/>
    <p:sldId id="518" r:id="rId24"/>
    <p:sldId id="510" r:id="rId25"/>
    <p:sldId id="511" r:id="rId26"/>
    <p:sldId id="512" r:id="rId27"/>
    <p:sldId id="513" r:id="rId28"/>
    <p:sldId id="516" r:id="rId29"/>
    <p:sldId id="525" r:id="rId30"/>
    <p:sldId id="505" r:id="rId31"/>
    <p:sldId id="506" r:id="rId32"/>
    <p:sldId id="507" r:id="rId33"/>
    <p:sldId id="508" r:id="rId34"/>
    <p:sldId id="509" r:id="rId35"/>
    <p:sldId id="524" r:id="rId36"/>
    <p:sldId id="519" r:id="rId37"/>
    <p:sldId id="520" r:id="rId38"/>
    <p:sldId id="521" r:id="rId39"/>
    <p:sldId id="514" r:id="rId40"/>
    <p:sldId id="515" r:id="rId41"/>
    <p:sldId id="523" r:id="rId42"/>
    <p:sldId id="522" r:id="rId43"/>
    <p:sldId id="517" r:id="rId44"/>
    <p:sldId id="293" r:id="rId45"/>
    <p:sldId id="304" r:id="rId46"/>
    <p:sldId id="302" r:id="rId47"/>
    <p:sldId id="356" r:id="rId48"/>
    <p:sldId id="312" r:id="rId49"/>
    <p:sldId id="357" r:id="rId50"/>
    <p:sldId id="358" r:id="rId51"/>
    <p:sldId id="359" r:id="rId52"/>
    <p:sldId id="501" r:id="rId53"/>
    <p:sldId id="375" r:id="rId54"/>
    <p:sldId id="377" r:id="rId55"/>
    <p:sldId id="502" r:id="rId56"/>
    <p:sldId id="376" r:id="rId57"/>
    <p:sldId id="298" r:id="rId58"/>
    <p:sldId id="410" r:id="rId59"/>
    <p:sldId id="411" r:id="rId60"/>
    <p:sldId id="321" r:id="rId61"/>
    <p:sldId id="360" r:id="rId62"/>
    <p:sldId id="361" r:id="rId63"/>
    <p:sldId id="362" r:id="rId64"/>
    <p:sldId id="363" r:id="rId65"/>
    <p:sldId id="364" r:id="rId66"/>
    <p:sldId id="366" r:id="rId67"/>
    <p:sldId id="296" r:id="rId68"/>
    <p:sldId id="481" r:id="rId69"/>
    <p:sldId id="351" r:id="rId70"/>
    <p:sldId id="346" r:id="rId71"/>
    <p:sldId id="349" r:id="rId72"/>
    <p:sldId id="350" r:id="rId73"/>
    <p:sldId id="354" r:id="rId74"/>
    <p:sldId id="355" r:id="rId75"/>
    <p:sldId id="295" r:id="rId76"/>
    <p:sldId id="423" r:id="rId77"/>
    <p:sldId id="335" r:id="rId78"/>
    <p:sldId id="342" r:id="rId79"/>
    <p:sldId id="343" r:id="rId80"/>
    <p:sldId id="294" r:id="rId81"/>
    <p:sldId id="427" r:id="rId82"/>
    <p:sldId id="500" r:id="rId83"/>
    <p:sldId id="340" r:id="rId84"/>
    <p:sldId id="341" r:id="rId85"/>
    <p:sldId id="297" r:id="rId86"/>
    <p:sldId id="484" r:id="rId87"/>
    <p:sldId id="332" r:id="rId88"/>
    <p:sldId id="368" r:id="rId89"/>
    <p:sldId id="369" r:id="rId90"/>
    <p:sldId id="370" r:id="rId91"/>
    <p:sldId id="371" r:id="rId92"/>
    <p:sldId id="372" r:id="rId93"/>
    <p:sldId id="373" r:id="rId94"/>
    <p:sldId id="345" r:id="rId95"/>
    <p:sldId id="344" r:id="rId96"/>
    <p:sldId id="503" r:id="rId97"/>
    <p:sldId id="292" r:id="rId98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5AAC"/>
    <a:srgbClr val="FF9034"/>
    <a:srgbClr val="209C9C"/>
    <a:srgbClr val="7796D3"/>
    <a:srgbClr val="355A93"/>
    <a:srgbClr val="564000"/>
    <a:srgbClr val="1F4684"/>
    <a:srgbClr val="28488B"/>
    <a:srgbClr val="F7941C"/>
    <a:srgbClr val="E87C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801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6" y="360"/>
      </p:cViewPr>
      <p:guideLst>
        <p:guide orient="horz" pos="2424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148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s.usda.gov/sites/default/files/media/fumonisincriteria.pdf" TargetMode="External"/><Relationship Id="rId2" Type="http://schemas.openxmlformats.org/officeDocument/2006/relationships/hyperlink" Target="https://www.ams.usda.gov/sites/default/files/media/Deoxynivalenolcriteria.pdf" TargetMode="External"/><Relationship Id="rId1" Type="http://schemas.openxmlformats.org/officeDocument/2006/relationships/hyperlink" Target="https://www.ams.usda.gov/sites/default/files/media/aflatoxinscriteria%20.pdf" TargetMode="External"/><Relationship Id="rId5" Type="http://schemas.openxmlformats.org/officeDocument/2006/relationships/hyperlink" Target="https://www.ams.usda.gov/sites/default/files/media/ochratoxincriteria%20.pdf" TargetMode="External"/><Relationship Id="rId4" Type="http://schemas.openxmlformats.org/officeDocument/2006/relationships/hyperlink" Target="https://www.ams.usda.gov/sites/default/files/media/zearalenonecriteria%20.pdf" TargetMode="Externa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51.png"/><Relationship Id="rId7" Type="http://schemas.openxmlformats.org/officeDocument/2006/relationships/image" Target="../media/image153.png"/><Relationship Id="rId2" Type="http://schemas.openxmlformats.org/officeDocument/2006/relationships/image" Target="../media/image48.svg"/><Relationship Id="rId1" Type="http://schemas.openxmlformats.org/officeDocument/2006/relationships/image" Target="../media/image126.png"/><Relationship Id="rId6" Type="http://schemas.openxmlformats.org/officeDocument/2006/relationships/image" Target="../media/image106.svg"/><Relationship Id="rId5" Type="http://schemas.openxmlformats.org/officeDocument/2006/relationships/image" Target="../media/image152.png"/><Relationship Id="rId4" Type="http://schemas.openxmlformats.org/officeDocument/2006/relationships/image" Target="../media/image9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image" Target="../media/image44.svg"/><Relationship Id="rId1" Type="http://schemas.openxmlformats.org/officeDocument/2006/relationships/image" Target="../media/image94.png"/><Relationship Id="rId6" Type="http://schemas.openxmlformats.org/officeDocument/2006/relationships/image" Target="../media/image48.svg"/><Relationship Id="rId5" Type="http://schemas.openxmlformats.org/officeDocument/2006/relationships/image" Target="../media/image96.png"/><Relationship Id="rId4" Type="http://schemas.openxmlformats.org/officeDocument/2006/relationships/image" Target="../media/image46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12" Type="http://schemas.openxmlformats.org/officeDocument/2006/relationships/image" Target="../media/image73.svg"/><Relationship Id="rId2" Type="http://schemas.openxmlformats.org/officeDocument/2006/relationships/image" Target="../media/image48.svg"/><Relationship Id="rId1" Type="http://schemas.openxmlformats.org/officeDocument/2006/relationships/image" Target="../media/image111.png"/><Relationship Id="rId6" Type="http://schemas.openxmlformats.org/officeDocument/2006/relationships/image" Target="../media/image67.svg"/><Relationship Id="rId11" Type="http://schemas.openxmlformats.org/officeDocument/2006/relationships/image" Target="../media/image116.png"/><Relationship Id="rId5" Type="http://schemas.openxmlformats.org/officeDocument/2006/relationships/image" Target="../media/image113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115.png"/><Relationship Id="rId14" Type="http://schemas.openxmlformats.org/officeDocument/2006/relationships/image" Target="../media/image46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27.png"/><Relationship Id="rId7" Type="http://schemas.openxmlformats.org/officeDocument/2006/relationships/image" Target="../media/image129.png"/><Relationship Id="rId2" Type="http://schemas.openxmlformats.org/officeDocument/2006/relationships/image" Target="../media/image48.svg"/><Relationship Id="rId1" Type="http://schemas.openxmlformats.org/officeDocument/2006/relationships/image" Target="../media/image126.png"/><Relationship Id="rId6" Type="http://schemas.openxmlformats.org/officeDocument/2006/relationships/image" Target="../media/image85.svg"/><Relationship Id="rId5" Type="http://schemas.openxmlformats.org/officeDocument/2006/relationships/image" Target="../media/image128.png"/><Relationship Id="rId4" Type="http://schemas.openxmlformats.org/officeDocument/2006/relationships/image" Target="../media/image83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48.svg"/><Relationship Id="rId1" Type="http://schemas.openxmlformats.org/officeDocument/2006/relationships/image" Target="../media/image137.png"/><Relationship Id="rId4" Type="http://schemas.openxmlformats.org/officeDocument/2006/relationships/image" Target="../media/image94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48.svg"/><Relationship Id="rId1" Type="http://schemas.openxmlformats.org/officeDocument/2006/relationships/image" Target="../media/image143.png"/><Relationship Id="rId6" Type="http://schemas.openxmlformats.org/officeDocument/2006/relationships/image" Target="../media/image100.svg"/><Relationship Id="rId5" Type="http://schemas.openxmlformats.org/officeDocument/2006/relationships/image" Target="../media/image145.png"/><Relationship Id="rId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s.usda.gov/sites/default/files/media/fumonisincriteria.pdf" TargetMode="External"/><Relationship Id="rId2" Type="http://schemas.openxmlformats.org/officeDocument/2006/relationships/hyperlink" Target="https://www.ams.usda.gov/sites/default/files/media/Deoxynivalenolcriteria.pdf" TargetMode="External"/><Relationship Id="rId1" Type="http://schemas.openxmlformats.org/officeDocument/2006/relationships/hyperlink" Target="https://www.ams.usda.gov/sites/default/files/media/aflatoxinscriteria%20.pdf" TargetMode="External"/><Relationship Id="rId5" Type="http://schemas.openxmlformats.org/officeDocument/2006/relationships/hyperlink" Target="https://www.ams.usda.gov/sites/default/files/media/ochratoxincriteria%20.pdf" TargetMode="External"/><Relationship Id="rId4" Type="http://schemas.openxmlformats.org/officeDocument/2006/relationships/hyperlink" Target="https://www.ams.usda.gov/sites/default/files/media/zearalenonecriteria%20.pdf" TargetMode="External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51.png"/><Relationship Id="rId7" Type="http://schemas.openxmlformats.org/officeDocument/2006/relationships/image" Target="../media/image153.png"/><Relationship Id="rId2" Type="http://schemas.openxmlformats.org/officeDocument/2006/relationships/image" Target="../media/image48.svg"/><Relationship Id="rId1" Type="http://schemas.openxmlformats.org/officeDocument/2006/relationships/image" Target="../media/image126.png"/><Relationship Id="rId6" Type="http://schemas.openxmlformats.org/officeDocument/2006/relationships/image" Target="../media/image106.svg"/><Relationship Id="rId5" Type="http://schemas.openxmlformats.org/officeDocument/2006/relationships/image" Target="../media/image152.png"/><Relationship Id="rId4" Type="http://schemas.openxmlformats.org/officeDocument/2006/relationships/image" Target="../media/image9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image" Target="../media/image44.svg"/><Relationship Id="rId1" Type="http://schemas.openxmlformats.org/officeDocument/2006/relationships/image" Target="../media/image94.png"/><Relationship Id="rId6" Type="http://schemas.openxmlformats.org/officeDocument/2006/relationships/image" Target="../media/image48.svg"/><Relationship Id="rId5" Type="http://schemas.openxmlformats.org/officeDocument/2006/relationships/image" Target="../media/image96.png"/><Relationship Id="rId4" Type="http://schemas.openxmlformats.org/officeDocument/2006/relationships/image" Target="../media/image46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12" Type="http://schemas.openxmlformats.org/officeDocument/2006/relationships/image" Target="../media/image73.svg"/><Relationship Id="rId2" Type="http://schemas.openxmlformats.org/officeDocument/2006/relationships/image" Target="../media/image48.svg"/><Relationship Id="rId1" Type="http://schemas.openxmlformats.org/officeDocument/2006/relationships/image" Target="../media/image111.png"/><Relationship Id="rId6" Type="http://schemas.openxmlformats.org/officeDocument/2006/relationships/image" Target="../media/image67.svg"/><Relationship Id="rId11" Type="http://schemas.openxmlformats.org/officeDocument/2006/relationships/image" Target="../media/image116.png"/><Relationship Id="rId5" Type="http://schemas.openxmlformats.org/officeDocument/2006/relationships/image" Target="../media/image113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115.png"/><Relationship Id="rId14" Type="http://schemas.openxmlformats.org/officeDocument/2006/relationships/image" Target="../media/image46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27.png"/><Relationship Id="rId7" Type="http://schemas.openxmlformats.org/officeDocument/2006/relationships/image" Target="../media/image129.png"/><Relationship Id="rId2" Type="http://schemas.openxmlformats.org/officeDocument/2006/relationships/image" Target="../media/image48.svg"/><Relationship Id="rId1" Type="http://schemas.openxmlformats.org/officeDocument/2006/relationships/image" Target="../media/image126.png"/><Relationship Id="rId6" Type="http://schemas.openxmlformats.org/officeDocument/2006/relationships/image" Target="../media/image85.svg"/><Relationship Id="rId5" Type="http://schemas.openxmlformats.org/officeDocument/2006/relationships/image" Target="../media/image128.png"/><Relationship Id="rId4" Type="http://schemas.openxmlformats.org/officeDocument/2006/relationships/image" Target="../media/image83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48.svg"/><Relationship Id="rId1" Type="http://schemas.openxmlformats.org/officeDocument/2006/relationships/image" Target="../media/image137.png"/><Relationship Id="rId4" Type="http://schemas.openxmlformats.org/officeDocument/2006/relationships/image" Target="../media/image94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48.svg"/><Relationship Id="rId1" Type="http://schemas.openxmlformats.org/officeDocument/2006/relationships/image" Target="../media/image143.png"/><Relationship Id="rId6" Type="http://schemas.openxmlformats.org/officeDocument/2006/relationships/image" Target="../media/image100.svg"/><Relationship Id="rId5" Type="http://schemas.openxmlformats.org/officeDocument/2006/relationships/image" Target="../media/image145.png"/><Relationship Id="rId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2A461D-F2F4-4E89-8286-F60A1514E46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FD771D-414B-4556-8323-D07CE694FFCE}">
      <dgm:prSet phldrT="[Text]"/>
      <dgm:spPr/>
      <dgm:t>
        <a:bodyPr/>
        <a:lstStyle/>
        <a:p>
          <a:r>
            <a:rPr lang="en-US" dirty="0"/>
            <a:t>Time</a:t>
          </a:r>
        </a:p>
      </dgm:t>
    </dgm:pt>
    <dgm:pt modelId="{9A2EFBDE-8FDA-482C-9D58-3B33CDA23318}" type="parTrans" cxnId="{34A7AF33-BA7D-4037-9E5E-CE6B8F4E2F75}">
      <dgm:prSet/>
      <dgm:spPr/>
      <dgm:t>
        <a:bodyPr/>
        <a:lstStyle/>
        <a:p>
          <a:endParaRPr lang="en-US"/>
        </a:p>
      </dgm:t>
    </dgm:pt>
    <dgm:pt modelId="{18F73CF5-8200-4AA1-AE89-09D7604C063B}" type="sibTrans" cxnId="{34A7AF33-BA7D-4037-9E5E-CE6B8F4E2F75}">
      <dgm:prSet/>
      <dgm:spPr/>
      <dgm:t>
        <a:bodyPr/>
        <a:lstStyle/>
        <a:p>
          <a:endParaRPr lang="en-US"/>
        </a:p>
      </dgm:t>
    </dgm:pt>
    <dgm:pt modelId="{F175ED07-8824-4412-9D84-AB850AEF661C}">
      <dgm:prSet phldrT="[Text]"/>
      <dgm:spPr/>
      <dgm:t>
        <a:bodyPr/>
        <a:lstStyle/>
        <a:p>
          <a:r>
            <a:rPr lang="en-US" dirty="0"/>
            <a:t>Accuracy and Precision</a:t>
          </a:r>
        </a:p>
      </dgm:t>
    </dgm:pt>
    <dgm:pt modelId="{9665B8B9-4708-42A1-AEA3-4C7708C7C20B}" type="parTrans" cxnId="{EB9C0F20-3793-40E7-8C1F-5A6DD737EEF4}">
      <dgm:prSet/>
      <dgm:spPr/>
      <dgm:t>
        <a:bodyPr/>
        <a:lstStyle/>
        <a:p>
          <a:endParaRPr lang="en-US"/>
        </a:p>
      </dgm:t>
    </dgm:pt>
    <dgm:pt modelId="{19774187-4209-47BB-A327-47E63AC3CE62}" type="sibTrans" cxnId="{EB9C0F20-3793-40E7-8C1F-5A6DD737EEF4}">
      <dgm:prSet/>
      <dgm:spPr/>
      <dgm:t>
        <a:bodyPr/>
        <a:lstStyle/>
        <a:p>
          <a:endParaRPr lang="en-US"/>
        </a:p>
      </dgm:t>
    </dgm:pt>
    <dgm:pt modelId="{9CB013E5-E39C-47CA-B66A-D71C562A1AF8}">
      <dgm:prSet phldrT="[Text]"/>
      <dgm:spPr/>
      <dgm:t>
        <a:bodyPr/>
        <a:lstStyle/>
        <a:p>
          <a:r>
            <a:rPr lang="en-US" dirty="0"/>
            <a:t>Samples</a:t>
          </a:r>
        </a:p>
      </dgm:t>
    </dgm:pt>
    <dgm:pt modelId="{D600AE5B-2E87-4EF3-ABDD-71E6D8B03BCB}" type="parTrans" cxnId="{AF5915BA-5499-4EFD-9420-1E960ED24B4D}">
      <dgm:prSet/>
      <dgm:spPr/>
      <dgm:t>
        <a:bodyPr/>
        <a:lstStyle/>
        <a:p>
          <a:endParaRPr lang="en-US"/>
        </a:p>
      </dgm:t>
    </dgm:pt>
    <dgm:pt modelId="{7203C536-D6A5-4BD1-9DF3-8B052905003A}" type="sibTrans" cxnId="{AF5915BA-5499-4EFD-9420-1E960ED24B4D}">
      <dgm:prSet/>
      <dgm:spPr/>
      <dgm:t>
        <a:bodyPr/>
        <a:lstStyle/>
        <a:p>
          <a:endParaRPr lang="en-US"/>
        </a:p>
      </dgm:t>
    </dgm:pt>
    <dgm:pt modelId="{4F68A134-0F20-40E6-93DC-9F988A9BCB86}">
      <dgm:prSet custT="1"/>
      <dgm:spPr/>
      <dgm:t>
        <a:bodyPr/>
        <a:lstStyle/>
        <a:p>
          <a:r>
            <a:rPr lang="en-US" sz="1800" dirty="0"/>
            <a:t>Incurred samples for method validation</a:t>
          </a:r>
        </a:p>
      </dgm:t>
    </dgm:pt>
    <dgm:pt modelId="{C28F3858-1BB7-45C2-9751-5AFBA3382091}" type="parTrans" cxnId="{B67EE760-5E32-4615-B126-A04CB9055ED0}">
      <dgm:prSet/>
      <dgm:spPr/>
      <dgm:t>
        <a:bodyPr/>
        <a:lstStyle/>
        <a:p>
          <a:endParaRPr lang="en-US"/>
        </a:p>
      </dgm:t>
    </dgm:pt>
    <dgm:pt modelId="{3CBADEBA-AA9E-4821-AD44-35C5F72BD676}" type="sibTrans" cxnId="{B67EE760-5E32-4615-B126-A04CB9055ED0}">
      <dgm:prSet/>
      <dgm:spPr/>
      <dgm:t>
        <a:bodyPr/>
        <a:lstStyle/>
        <a:p>
          <a:endParaRPr lang="en-US"/>
        </a:p>
      </dgm:t>
    </dgm:pt>
    <dgm:pt modelId="{893D7C5F-C15B-47FE-B036-93584FAD3D62}">
      <dgm:prSet custT="1"/>
      <dgm:spPr/>
      <dgm:t>
        <a:bodyPr/>
        <a:lstStyle/>
        <a:p>
          <a:r>
            <a:rPr lang="en-US" sz="1800" dirty="0"/>
            <a:t>Ground and homogenized 50g samples</a:t>
          </a:r>
        </a:p>
      </dgm:t>
    </dgm:pt>
    <dgm:pt modelId="{2A238CE1-4D88-4919-853A-1B35FD6BB4AE}" type="parTrans" cxnId="{5D1C54CA-86F4-4B0B-BC05-E11EB4397E69}">
      <dgm:prSet/>
      <dgm:spPr/>
      <dgm:t>
        <a:bodyPr/>
        <a:lstStyle/>
        <a:p>
          <a:endParaRPr lang="en-US"/>
        </a:p>
      </dgm:t>
    </dgm:pt>
    <dgm:pt modelId="{AC8D06C3-7B09-4421-A3CE-8545368717AF}" type="sibTrans" cxnId="{5D1C54CA-86F4-4B0B-BC05-E11EB4397E69}">
      <dgm:prSet/>
      <dgm:spPr/>
      <dgm:t>
        <a:bodyPr/>
        <a:lstStyle/>
        <a:p>
          <a:endParaRPr lang="en-US"/>
        </a:p>
      </dgm:t>
    </dgm:pt>
    <dgm:pt modelId="{32BAC01F-826D-453F-947F-AD8E3DF62169}">
      <dgm:prSet custT="1"/>
      <dgm:spPr/>
      <dgm:t>
        <a:bodyPr/>
        <a:lstStyle/>
        <a:p>
          <a:r>
            <a:rPr lang="en-US" sz="1800" dirty="0"/>
            <a:t>Less than 30 min</a:t>
          </a:r>
        </a:p>
      </dgm:t>
    </dgm:pt>
    <dgm:pt modelId="{C70355A3-EB24-4980-AF3C-73D461BEE2DD}" type="parTrans" cxnId="{419B02EA-A819-4DC4-B475-47BF551341D4}">
      <dgm:prSet/>
      <dgm:spPr/>
      <dgm:t>
        <a:bodyPr/>
        <a:lstStyle/>
        <a:p>
          <a:endParaRPr lang="en-US"/>
        </a:p>
      </dgm:t>
    </dgm:pt>
    <dgm:pt modelId="{5DCAEA54-F645-4748-A942-2F24C6EEA0C7}" type="sibTrans" cxnId="{419B02EA-A819-4DC4-B475-47BF551341D4}">
      <dgm:prSet/>
      <dgm:spPr/>
      <dgm:t>
        <a:bodyPr/>
        <a:lstStyle/>
        <a:p>
          <a:endParaRPr lang="en-US"/>
        </a:p>
      </dgm:t>
    </dgm:pt>
    <dgm:pt modelId="{010597B7-7E1A-4372-B0AC-B11958DDB6EC}">
      <dgm:prSet custT="1"/>
      <dgm:spPr/>
      <dgm:t>
        <a:bodyPr/>
        <a:lstStyle/>
        <a:p>
          <a:r>
            <a:rPr lang="en-US" sz="1800" dirty="0"/>
            <a:t>Includes sample extraction and all dilutions</a:t>
          </a:r>
        </a:p>
      </dgm:t>
    </dgm:pt>
    <dgm:pt modelId="{2247AA1D-76BA-4D4F-8760-B4A04D51690A}" type="parTrans" cxnId="{EF8672FA-5C40-4273-997A-0A2E94B9E9D2}">
      <dgm:prSet/>
      <dgm:spPr/>
      <dgm:t>
        <a:bodyPr/>
        <a:lstStyle/>
        <a:p>
          <a:endParaRPr lang="en-US"/>
        </a:p>
      </dgm:t>
    </dgm:pt>
    <dgm:pt modelId="{19E63E8D-EA33-4DE6-A101-722C79DAA3FF}" type="sibTrans" cxnId="{EF8672FA-5C40-4273-997A-0A2E94B9E9D2}">
      <dgm:prSet/>
      <dgm:spPr/>
      <dgm:t>
        <a:bodyPr/>
        <a:lstStyle/>
        <a:p>
          <a:endParaRPr lang="en-US"/>
        </a:p>
      </dgm:t>
    </dgm:pt>
    <dgm:pt modelId="{5B5A6687-796B-417A-9931-11B771106294}">
      <dgm:prSet custT="1"/>
      <dgm:spPr/>
      <dgm:t>
        <a:bodyPr/>
        <a:lstStyle/>
        <a:p>
          <a:r>
            <a:rPr lang="en-US" sz="1800" dirty="0"/>
            <a:t>Rapid test data compared to FGIS Reference Method </a:t>
          </a:r>
        </a:p>
      </dgm:t>
    </dgm:pt>
    <dgm:pt modelId="{532330B9-E708-4BAA-B926-F930ED6ED9A2}" type="parTrans" cxnId="{674DD699-8A78-4AC1-A1DC-0BB876DA6EA1}">
      <dgm:prSet/>
      <dgm:spPr/>
      <dgm:t>
        <a:bodyPr/>
        <a:lstStyle/>
        <a:p>
          <a:endParaRPr lang="en-US"/>
        </a:p>
      </dgm:t>
    </dgm:pt>
    <dgm:pt modelId="{4065205B-7CCA-4FA7-A2E9-A57998D47968}" type="sibTrans" cxnId="{674DD699-8A78-4AC1-A1DC-0BB876DA6EA1}">
      <dgm:prSet/>
      <dgm:spPr/>
      <dgm:t>
        <a:bodyPr/>
        <a:lstStyle/>
        <a:p>
          <a:endParaRPr lang="en-US"/>
        </a:p>
      </dgm:t>
    </dgm:pt>
    <dgm:pt modelId="{43956AE6-E50C-4FEA-BE39-4E7D54BBA48F}">
      <dgm:prSet custT="1"/>
      <dgm:spPr/>
      <dgm:t>
        <a:bodyPr/>
        <a:lstStyle/>
        <a:p>
          <a:r>
            <a:rPr lang="en-US" sz="1800" dirty="0"/>
            <a:t>7 replicates per concentration tested</a:t>
          </a:r>
        </a:p>
      </dgm:t>
    </dgm:pt>
    <dgm:pt modelId="{AA617173-7C2D-43EA-9FE8-532D272B8EF7}" type="parTrans" cxnId="{F035D246-07BE-43C1-9C30-613F9F95E8F6}">
      <dgm:prSet/>
      <dgm:spPr/>
      <dgm:t>
        <a:bodyPr/>
        <a:lstStyle/>
        <a:p>
          <a:endParaRPr lang="en-US"/>
        </a:p>
      </dgm:t>
    </dgm:pt>
    <dgm:pt modelId="{5BD797C7-6E4A-4915-A462-4C1E66CE6591}" type="sibTrans" cxnId="{F035D246-07BE-43C1-9C30-613F9F95E8F6}">
      <dgm:prSet/>
      <dgm:spPr/>
      <dgm:t>
        <a:bodyPr/>
        <a:lstStyle/>
        <a:p>
          <a:endParaRPr lang="en-US"/>
        </a:p>
      </dgm:t>
    </dgm:pt>
    <dgm:pt modelId="{3939685A-1EC9-4E1F-A756-DF28146C12AA}">
      <dgm:prSet custT="1"/>
      <dgm:spPr/>
      <dgm:t>
        <a:bodyPr/>
        <a:lstStyle/>
        <a:p>
          <a:r>
            <a:rPr lang="en-US" sz="1800" dirty="0"/>
            <a:t>3 analysts</a:t>
          </a:r>
        </a:p>
      </dgm:t>
    </dgm:pt>
    <dgm:pt modelId="{0CD54F6E-F755-4EAC-90C7-1A231B1E67C5}" type="parTrans" cxnId="{A16C5262-CFC0-46A5-93C1-0C07A58D8B2E}">
      <dgm:prSet/>
      <dgm:spPr/>
      <dgm:t>
        <a:bodyPr/>
        <a:lstStyle/>
        <a:p>
          <a:endParaRPr lang="en-US"/>
        </a:p>
      </dgm:t>
    </dgm:pt>
    <dgm:pt modelId="{1103615A-0F2C-46F5-B57B-EBB28FCF0070}" type="sibTrans" cxnId="{A16C5262-CFC0-46A5-93C1-0C07A58D8B2E}">
      <dgm:prSet/>
      <dgm:spPr/>
      <dgm:t>
        <a:bodyPr/>
        <a:lstStyle/>
        <a:p>
          <a:endParaRPr lang="en-US"/>
        </a:p>
      </dgm:t>
    </dgm:pt>
    <dgm:pt modelId="{4DD6D3EB-1AD4-45CF-81EF-45D3FB31E3E2}">
      <dgm:prSet custT="1"/>
      <dgm:spPr/>
      <dgm:t>
        <a:bodyPr/>
        <a:lstStyle/>
        <a:p>
          <a:r>
            <a:rPr lang="en-US" sz="1800" dirty="0"/>
            <a:t>Multiple concentrations  tailored to individual toxin risk</a:t>
          </a:r>
        </a:p>
      </dgm:t>
    </dgm:pt>
    <dgm:pt modelId="{00BA4080-06B1-404D-BBED-1DD802C6F585}" type="parTrans" cxnId="{A76C766A-51CD-4761-99E2-E4FC0D5D3BE8}">
      <dgm:prSet/>
      <dgm:spPr/>
      <dgm:t>
        <a:bodyPr/>
        <a:lstStyle/>
        <a:p>
          <a:endParaRPr lang="en-US"/>
        </a:p>
      </dgm:t>
    </dgm:pt>
    <dgm:pt modelId="{E00E76C5-E595-4852-856E-BFD985B76CCE}" type="sibTrans" cxnId="{A76C766A-51CD-4761-99E2-E4FC0D5D3BE8}">
      <dgm:prSet/>
      <dgm:spPr/>
      <dgm:t>
        <a:bodyPr/>
        <a:lstStyle/>
        <a:p>
          <a:endParaRPr lang="en-US"/>
        </a:p>
      </dgm:t>
    </dgm:pt>
    <dgm:pt modelId="{CF63BFD5-425B-4535-B542-D143F39C10CB}">
      <dgm:prSet phldrT="[Text]"/>
      <dgm:spPr/>
      <dgm:t>
        <a:bodyPr/>
        <a:lstStyle/>
        <a:p>
          <a:r>
            <a:rPr lang="en-US" dirty="0"/>
            <a:t>Toxins included</a:t>
          </a:r>
        </a:p>
      </dgm:t>
    </dgm:pt>
    <dgm:pt modelId="{90A65B06-BDFE-4049-849C-F3ABFA76AE48}" type="parTrans" cxnId="{4A5D0950-A2D0-4A8B-8D27-45AC5CE6D0EE}">
      <dgm:prSet/>
      <dgm:spPr/>
      <dgm:t>
        <a:bodyPr/>
        <a:lstStyle/>
        <a:p>
          <a:endParaRPr lang="en-US"/>
        </a:p>
      </dgm:t>
    </dgm:pt>
    <dgm:pt modelId="{21C9C006-6FB1-43CE-99AF-BCDF41DFE73E}" type="sibTrans" cxnId="{4A5D0950-A2D0-4A8B-8D27-45AC5CE6D0EE}">
      <dgm:prSet/>
      <dgm:spPr/>
      <dgm:t>
        <a:bodyPr/>
        <a:lstStyle/>
        <a:p>
          <a:endParaRPr lang="en-US"/>
        </a:p>
      </dgm:t>
    </dgm:pt>
    <dgm:pt modelId="{3721C028-1C58-44E5-85D2-BA773B69DE5A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Aflatoxin</a:t>
          </a:r>
          <a:endParaRPr lang="en-US" dirty="0"/>
        </a:p>
      </dgm:t>
    </dgm:pt>
    <dgm:pt modelId="{BAEF875B-FB79-4748-A115-7FB78B943D3D}" type="parTrans" cxnId="{1F14FE46-2E02-4954-8191-C02A8C827109}">
      <dgm:prSet/>
      <dgm:spPr/>
      <dgm:t>
        <a:bodyPr/>
        <a:lstStyle/>
        <a:p>
          <a:endParaRPr lang="en-US"/>
        </a:p>
      </dgm:t>
    </dgm:pt>
    <dgm:pt modelId="{48117DCA-5584-4FC8-968D-3D6D93EF86C2}" type="sibTrans" cxnId="{1F14FE46-2E02-4954-8191-C02A8C827109}">
      <dgm:prSet/>
      <dgm:spPr/>
      <dgm:t>
        <a:bodyPr/>
        <a:lstStyle/>
        <a:p>
          <a:endParaRPr lang="en-US"/>
        </a:p>
      </dgm:t>
    </dgm:pt>
    <dgm:pt modelId="{999FA0E0-27A1-4EEE-9824-505887AEFC72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DON</a:t>
          </a:r>
          <a:endParaRPr lang="en-US" dirty="0"/>
        </a:p>
      </dgm:t>
    </dgm:pt>
    <dgm:pt modelId="{91673AA7-73C7-4455-BBB3-81469279A7EB}" type="parTrans" cxnId="{A9E7CDBB-3E72-4E94-9D6C-E12A591F52E4}">
      <dgm:prSet/>
      <dgm:spPr/>
      <dgm:t>
        <a:bodyPr/>
        <a:lstStyle/>
        <a:p>
          <a:endParaRPr lang="en-US"/>
        </a:p>
      </dgm:t>
    </dgm:pt>
    <dgm:pt modelId="{1073FBF9-FDA1-47F6-87F5-18266BD375A1}" type="sibTrans" cxnId="{A9E7CDBB-3E72-4E94-9D6C-E12A591F52E4}">
      <dgm:prSet/>
      <dgm:spPr/>
      <dgm:t>
        <a:bodyPr/>
        <a:lstStyle/>
        <a:p>
          <a:endParaRPr lang="en-US"/>
        </a:p>
      </dgm:t>
    </dgm:pt>
    <dgm:pt modelId="{CC9E4C54-C2F7-4B47-84BB-001CD4AB59FF}">
      <dgm:prSet phldrT="[Text]"/>
      <dgm:spPr/>
      <dgm:t>
        <a:bodyPr/>
        <a:lstStyle/>
        <a:p>
          <a:r>
            <a:rPr lang="en-US" dirty="0" err="1">
              <a:hlinkClick xmlns:r="http://schemas.openxmlformats.org/officeDocument/2006/relationships" r:id="rId3"/>
            </a:rPr>
            <a:t>Fumonisin</a:t>
          </a:r>
          <a:endParaRPr lang="en-US" dirty="0"/>
        </a:p>
      </dgm:t>
    </dgm:pt>
    <dgm:pt modelId="{E87C3A69-3396-4BB1-AFC3-542E15ED68FB}" type="parTrans" cxnId="{EA330FE6-C0A5-4EDA-9703-BF399E23EA03}">
      <dgm:prSet/>
      <dgm:spPr/>
      <dgm:t>
        <a:bodyPr/>
        <a:lstStyle/>
        <a:p>
          <a:endParaRPr lang="en-US"/>
        </a:p>
      </dgm:t>
    </dgm:pt>
    <dgm:pt modelId="{4F60BA28-FD45-4542-AF8C-190C1BAD713C}" type="sibTrans" cxnId="{EA330FE6-C0A5-4EDA-9703-BF399E23EA03}">
      <dgm:prSet/>
      <dgm:spPr/>
      <dgm:t>
        <a:bodyPr/>
        <a:lstStyle/>
        <a:p>
          <a:endParaRPr lang="en-US"/>
        </a:p>
      </dgm:t>
    </dgm:pt>
    <dgm:pt modelId="{A271FB6E-085B-442B-86C2-AC613B233D09}">
      <dgm:prSet phldrT="[Text]"/>
      <dgm:spPr/>
      <dgm:t>
        <a:bodyPr/>
        <a:lstStyle/>
        <a:p>
          <a:r>
            <a:rPr lang="en-US" dirty="0">
              <a:hlinkClick xmlns:r="http://schemas.openxmlformats.org/officeDocument/2006/relationships" r:id="rId4"/>
            </a:rPr>
            <a:t>Zearalenone</a:t>
          </a:r>
          <a:endParaRPr lang="en-US" dirty="0"/>
        </a:p>
      </dgm:t>
    </dgm:pt>
    <dgm:pt modelId="{C0AF58A0-C01B-4B07-9222-D4F53082B4E6}" type="parTrans" cxnId="{CD30A44E-4514-4E73-91D8-F71C137A7463}">
      <dgm:prSet/>
      <dgm:spPr/>
      <dgm:t>
        <a:bodyPr/>
        <a:lstStyle/>
        <a:p>
          <a:endParaRPr lang="en-US"/>
        </a:p>
      </dgm:t>
    </dgm:pt>
    <dgm:pt modelId="{8C27AB5F-8914-4259-A260-7FB59194E752}" type="sibTrans" cxnId="{CD30A44E-4514-4E73-91D8-F71C137A7463}">
      <dgm:prSet/>
      <dgm:spPr/>
      <dgm:t>
        <a:bodyPr/>
        <a:lstStyle/>
        <a:p>
          <a:endParaRPr lang="en-US"/>
        </a:p>
      </dgm:t>
    </dgm:pt>
    <dgm:pt modelId="{C97C6846-8BA6-4790-A836-D416408C7617}">
      <dgm:prSet phldrT="[Text]"/>
      <dgm:spPr/>
      <dgm:t>
        <a:bodyPr/>
        <a:lstStyle/>
        <a:p>
          <a:r>
            <a:rPr lang="en-US" dirty="0" err="1">
              <a:hlinkClick xmlns:r="http://schemas.openxmlformats.org/officeDocument/2006/relationships" r:id="rId5"/>
            </a:rPr>
            <a:t>Ochratoxin</a:t>
          </a:r>
          <a:r>
            <a:rPr lang="en-US" dirty="0">
              <a:hlinkClick xmlns:r="http://schemas.openxmlformats.org/officeDocument/2006/relationships" r:id="rId5"/>
            </a:rPr>
            <a:t> A</a:t>
          </a:r>
          <a:endParaRPr lang="en-US" dirty="0"/>
        </a:p>
      </dgm:t>
    </dgm:pt>
    <dgm:pt modelId="{951A2DC3-A085-4471-820A-B9F999AAA73B}" type="parTrans" cxnId="{5EB23F3C-E1D2-47E6-8392-1531D0F01B3B}">
      <dgm:prSet/>
      <dgm:spPr/>
      <dgm:t>
        <a:bodyPr/>
        <a:lstStyle/>
        <a:p>
          <a:endParaRPr lang="en-US"/>
        </a:p>
      </dgm:t>
    </dgm:pt>
    <dgm:pt modelId="{3D92F4BF-21A7-4E68-AF04-69B4A28289DE}" type="sibTrans" cxnId="{5EB23F3C-E1D2-47E6-8392-1531D0F01B3B}">
      <dgm:prSet/>
      <dgm:spPr/>
      <dgm:t>
        <a:bodyPr/>
        <a:lstStyle/>
        <a:p>
          <a:endParaRPr lang="en-US"/>
        </a:p>
      </dgm:t>
    </dgm:pt>
    <dgm:pt modelId="{DB2DD251-C5B1-43D9-A794-D7EFEF4D1210}" type="pres">
      <dgm:prSet presAssocID="{592A461D-F2F4-4E89-8286-F60A1514E4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7482844-2DB4-4276-BFDF-B022BA7F7362}" type="pres">
      <dgm:prSet presAssocID="{CF63BFD5-425B-4535-B542-D143F39C10CB}" presName="composite" presStyleCnt="0"/>
      <dgm:spPr/>
    </dgm:pt>
    <dgm:pt modelId="{379932F3-554B-43AB-9F65-49DC60FBDB2B}" type="pres">
      <dgm:prSet presAssocID="{CF63BFD5-425B-4535-B542-D143F39C10CB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CEC41D-B5D6-4C83-9646-945C6859C687}" type="pres">
      <dgm:prSet presAssocID="{CF63BFD5-425B-4535-B542-D143F39C10CB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67D573-FDB9-4434-BF02-170E91081641}" type="pres">
      <dgm:prSet presAssocID="{21C9C006-6FB1-43CE-99AF-BCDF41DFE73E}" presName="space" presStyleCnt="0"/>
      <dgm:spPr/>
    </dgm:pt>
    <dgm:pt modelId="{47FFE81C-37EA-44E8-8DD9-39E4C621A73D}" type="pres">
      <dgm:prSet presAssocID="{B6FD771D-414B-4556-8323-D07CE694FFCE}" presName="composite" presStyleCnt="0"/>
      <dgm:spPr/>
    </dgm:pt>
    <dgm:pt modelId="{3DCD2BC5-E936-4D03-B248-94D9C7276281}" type="pres">
      <dgm:prSet presAssocID="{B6FD771D-414B-4556-8323-D07CE694FFC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71344-580D-4658-8742-E82AAD18D970}" type="pres">
      <dgm:prSet presAssocID="{B6FD771D-414B-4556-8323-D07CE694FFCE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646A67-9C1B-4B8F-8C3D-E7C03C07364B}" type="pres">
      <dgm:prSet presAssocID="{18F73CF5-8200-4AA1-AE89-09D7604C063B}" presName="space" presStyleCnt="0"/>
      <dgm:spPr/>
    </dgm:pt>
    <dgm:pt modelId="{37CDD63C-4093-456D-A5C4-8E1DD2E42CF0}" type="pres">
      <dgm:prSet presAssocID="{F175ED07-8824-4412-9D84-AB850AEF661C}" presName="composite" presStyleCnt="0"/>
      <dgm:spPr/>
    </dgm:pt>
    <dgm:pt modelId="{F63DD001-E257-49CA-B1C3-94F7817A4631}" type="pres">
      <dgm:prSet presAssocID="{F175ED07-8824-4412-9D84-AB850AEF661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FB7089-66BC-4BE2-90EF-F32DAAC3365B}" type="pres">
      <dgm:prSet presAssocID="{F175ED07-8824-4412-9D84-AB850AEF661C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84E6AF-2D74-4908-9477-C54A7F4CE038}" type="pres">
      <dgm:prSet presAssocID="{19774187-4209-47BB-A327-47E63AC3CE62}" presName="space" presStyleCnt="0"/>
      <dgm:spPr/>
    </dgm:pt>
    <dgm:pt modelId="{15D04F0C-7327-4DC3-8567-A4513A85D4A8}" type="pres">
      <dgm:prSet presAssocID="{9CB013E5-E39C-47CA-B66A-D71C562A1AF8}" presName="composite" presStyleCnt="0"/>
      <dgm:spPr/>
    </dgm:pt>
    <dgm:pt modelId="{683CA9D1-7361-4DE9-89B2-7A6867E89421}" type="pres">
      <dgm:prSet presAssocID="{9CB013E5-E39C-47CA-B66A-D71C562A1AF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872550-72C3-4B5B-BF47-6014B67ECD8A}" type="pres">
      <dgm:prSet presAssocID="{9CB013E5-E39C-47CA-B66A-D71C562A1AF8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4DD699-8A78-4AC1-A1DC-0BB876DA6EA1}" srcId="{F175ED07-8824-4412-9D84-AB850AEF661C}" destId="{5B5A6687-796B-417A-9931-11B771106294}" srcOrd="0" destOrd="0" parTransId="{532330B9-E708-4BAA-B926-F930ED6ED9A2}" sibTransId="{4065205B-7CCA-4FA7-A2E9-A57998D47968}"/>
    <dgm:cxn modelId="{4A5D0950-A2D0-4A8B-8D27-45AC5CE6D0EE}" srcId="{592A461D-F2F4-4E89-8286-F60A1514E46A}" destId="{CF63BFD5-425B-4535-B542-D143F39C10CB}" srcOrd="0" destOrd="0" parTransId="{90A65B06-BDFE-4049-849C-F3ABFA76AE48}" sibTransId="{21C9C006-6FB1-43CE-99AF-BCDF41DFE73E}"/>
    <dgm:cxn modelId="{F035D246-07BE-43C1-9C30-613F9F95E8F6}" srcId="{9CB013E5-E39C-47CA-B66A-D71C562A1AF8}" destId="{43956AE6-E50C-4FEA-BE39-4E7D54BBA48F}" srcOrd="2" destOrd="0" parTransId="{AA617173-7C2D-43EA-9FE8-532D272B8EF7}" sibTransId="{5BD797C7-6E4A-4915-A462-4C1E66CE6591}"/>
    <dgm:cxn modelId="{AF5915BA-5499-4EFD-9420-1E960ED24B4D}" srcId="{592A461D-F2F4-4E89-8286-F60A1514E46A}" destId="{9CB013E5-E39C-47CA-B66A-D71C562A1AF8}" srcOrd="3" destOrd="0" parTransId="{D600AE5B-2E87-4EF3-ABDD-71E6D8B03BCB}" sibTransId="{7203C536-D6A5-4BD1-9DF3-8B052905003A}"/>
    <dgm:cxn modelId="{EA330FE6-C0A5-4EDA-9703-BF399E23EA03}" srcId="{CF63BFD5-425B-4535-B542-D143F39C10CB}" destId="{CC9E4C54-C2F7-4B47-84BB-001CD4AB59FF}" srcOrd="2" destOrd="0" parTransId="{E87C3A69-3396-4BB1-AFC3-542E15ED68FB}" sibTransId="{4F60BA28-FD45-4542-AF8C-190C1BAD713C}"/>
    <dgm:cxn modelId="{1E2AA6D2-E6D8-4B2B-B840-FD937D1370C1}" type="presOf" srcId="{3721C028-1C58-44E5-85D2-BA773B69DE5A}" destId="{B5CEC41D-B5D6-4C83-9646-945C6859C687}" srcOrd="0" destOrd="0" presId="urn:microsoft.com/office/officeart/2005/8/layout/hList1"/>
    <dgm:cxn modelId="{41236F06-EDC6-4001-B034-E2FDAD89E8CF}" type="presOf" srcId="{C97C6846-8BA6-4790-A836-D416408C7617}" destId="{B5CEC41D-B5D6-4C83-9646-945C6859C687}" srcOrd="0" destOrd="4" presId="urn:microsoft.com/office/officeart/2005/8/layout/hList1"/>
    <dgm:cxn modelId="{419B02EA-A819-4DC4-B475-47BF551341D4}" srcId="{B6FD771D-414B-4556-8323-D07CE694FFCE}" destId="{32BAC01F-826D-453F-947F-AD8E3DF62169}" srcOrd="0" destOrd="0" parTransId="{C70355A3-EB24-4980-AF3C-73D461BEE2DD}" sibTransId="{5DCAEA54-F645-4748-A942-2F24C6EEA0C7}"/>
    <dgm:cxn modelId="{EB9C0F20-3793-40E7-8C1F-5A6DD737EEF4}" srcId="{592A461D-F2F4-4E89-8286-F60A1514E46A}" destId="{F175ED07-8824-4412-9D84-AB850AEF661C}" srcOrd="2" destOrd="0" parTransId="{9665B8B9-4708-42A1-AEA3-4C7708C7C20B}" sibTransId="{19774187-4209-47BB-A327-47E63AC3CE62}"/>
    <dgm:cxn modelId="{5D1C54CA-86F4-4B0B-BC05-E11EB4397E69}" srcId="{9CB013E5-E39C-47CA-B66A-D71C562A1AF8}" destId="{893D7C5F-C15B-47FE-B036-93584FAD3D62}" srcOrd="1" destOrd="0" parTransId="{2A238CE1-4D88-4919-853A-1B35FD6BB4AE}" sibTransId="{AC8D06C3-7B09-4421-A3CE-8545368717AF}"/>
    <dgm:cxn modelId="{B55FD776-1A66-4F9B-8B12-CACC9FBC1A0D}" type="presOf" srcId="{CF63BFD5-425B-4535-B542-D143F39C10CB}" destId="{379932F3-554B-43AB-9F65-49DC60FBDB2B}" srcOrd="0" destOrd="0" presId="urn:microsoft.com/office/officeart/2005/8/layout/hList1"/>
    <dgm:cxn modelId="{3AD22DF6-0982-4CFC-A06E-023A4854CFCE}" type="presOf" srcId="{5B5A6687-796B-417A-9931-11B771106294}" destId="{91FB7089-66BC-4BE2-90EF-F32DAAC3365B}" srcOrd="0" destOrd="0" presId="urn:microsoft.com/office/officeart/2005/8/layout/hList1"/>
    <dgm:cxn modelId="{B67EE760-5E32-4615-B126-A04CB9055ED0}" srcId="{9CB013E5-E39C-47CA-B66A-D71C562A1AF8}" destId="{4F68A134-0F20-40E6-93DC-9F988A9BCB86}" srcOrd="0" destOrd="0" parTransId="{C28F3858-1BB7-45C2-9751-5AFBA3382091}" sibTransId="{3CBADEBA-AA9E-4821-AD44-35C5F72BD676}"/>
    <dgm:cxn modelId="{A9E7CDBB-3E72-4E94-9D6C-E12A591F52E4}" srcId="{CF63BFD5-425B-4535-B542-D143F39C10CB}" destId="{999FA0E0-27A1-4EEE-9824-505887AEFC72}" srcOrd="1" destOrd="0" parTransId="{91673AA7-73C7-4455-BBB3-81469279A7EB}" sibTransId="{1073FBF9-FDA1-47F6-87F5-18266BD375A1}"/>
    <dgm:cxn modelId="{2E79230D-2924-4419-ABC8-CD6F9B2E39CC}" type="presOf" srcId="{4F68A134-0F20-40E6-93DC-9F988A9BCB86}" destId="{C2872550-72C3-4B5B-BF47-6014B67ECD8A}" srcOrd="0" destOrd="0" presId="urn:microsoft.com/office/officeart/2005/8/layout/hList1"/>
    <dgm:cxn modelId="{0BC17C2D-EACB-4BEC-966D-61DFD34784BA}" type="presOf" srcId="{893D7C5F-C15B-47FE-B036-93584FAD3D62}" destId="{C2872550-72C3-4B5B-BF47-6014B67ECD8A}" srcOrd="0" destOrd="1" presId="urn:microsoft.com/office/officeart/2005/8/layout/hList1"/>
    <dgm:cxn modelId="{CD30A44E-4514-4E73-91D8-F71C137A7463}" srcId="{CF63BFD5-425B-4535-B542-D143F39C10CB}" destId="{A271FB6E-085B-442B-86C2-AC613B233D09}" srcOrd="3" destOrd="0" parTransId="{C0AF58A0-C01B-4B07-9222-D4F53082B4E6}" sibTransId="{8C27AB5F-8914-4259-A260-7FB59194E752}"/>
    <dgm:cxn modelId="{5A51B7B2-0D23-4EFA-8644-5342E8487A9B}" type="presOf" srcId="{3939685A-1EC9-4E1F-A756-DF28146C12AA}" destId="{91FB7089-66BC-4BE2-90EF-F32DAAC3365B}" srcOrd="0" destOrd="1" presId="urn:microsoft.com/office/officeart/2005/8/layout/hList1"/>
    <dgm:cxn modelId="{AE3CCDDF-FBE0-44BA-B1A3-97F231A9AF8D}" type="presOf" srcId="{A271FB6E-085B-442B-86C2-AC613B233D09}" destId="{B5CEC41D-B5D6-4C83-9646-945C6859C687}" srcOrd="0" destOrd="3" presId="urn:microsoft.com/office/officeart/2005/8/layout/hList1"/>
    <dgm:cxn modelId="{FB926E6F-4939-4A00-8B4E-83608450E144}" type="presOf" srcId="{999FA0E0-27A1-4EEE-9824-505887AEFC72}" destId="{B5CEC41D-B5D6-4C83-9646-945C6859C687}" srcOrd="0" destOrd="1" presId="urn:microsoft.com/office/officeart/2005/8/layout/hList1"/>
    <dgm:cxn modelId="{EF8672FA-5C40-4273-997A-0A2E94B9E9D2}" srcId="{B6FD771D-414B-4556-8323-D07CE694FFCE}" destId="{010597B7-7E1A-4372-B0AC-B11958DDB6EC}" srcOrd="1" destOrd="0" parTransId="{2247AA1D-76BA-4D4F-8760-B4A04D51690A}" sibTransId="{19E63E8D-EA33-4DE6-A101-722C79DAA3FF}"/>
    <dgm:cxn modelId="{4B094D5F-60D8-4E41-82A6-B1593DAA1A39}" type="presOf" srcId="{43956AE6-E50C-4FEA-BE39-4E7D54BBA48F}" destId="{C2872550-72C3-4B5B-BF47-6014B67ECD8A}" srcOrd="0" destOrd="2" presId="urn:microsoft.com/office/officeart/2005/8/layout/hList1"/>
    <dgm:cxn modelId="{0C197DBE-EF0F-4BF3-8946-025FC198AB51}" type="presOf" srcId="{010597B7-7E1A-4372-B0AC-B11958DDB6EC}" destId="{55971344-580D-4658-8742-E82AAD18D970}" srcOrd="0" destOrd="1" presId="urn:microsoft.com/office/officeart/2005/8/layout/hList1"/>
    <dgm:cxn modelId="{B5F41AC0-9261-405D-9702-6E4027698D2F}" type="presOf" srcId="{32BAC01F-826D-453F-947F-AD8E3DF62169}" destId="{55971344-580D-4658-8742-E82AAD18D970}" srcOrd="0" destOrd="0" presId="urn:microsoft.com/office/officeart/2005/8/layout/hList1"/>
    <dgm:cxn modelId="{3C99C4E8-A78C-4992-B159-25B341F4B3A8}" type="presOf" srcId="{F175ED07-8824-4412-9D84-AB850AEF661C}" destId="{F63DD001-E257-49CA-B1C3-94F7817A4631}" srcOrd="0" destOrd="0" presId="urn:microsoft.com/office/officeart/2005/8/layout/hList1"/>
    <dgm:cxn modelId="{1E630FE7-7922-4923-9D54-90D68717DC33}" type="presOf" srcId="{592A461D-F2F4-4E89-8286-F60A1514E46A}" destId="{DB2DD251-C5B1-43D9-A794-D7EFEF4D1210}" srcOrd="0" destOrd="0" presId="urn:microsoft.com/office/officeart/2005/8/layout/hList1"/>
    <dgm:cxn modelId="{B30250E9-18B6-40CB-98A5-D344FFD9E95A}" type="presOf" srcId="{4DD6D3EB-1AD4-45CF-81EF-45D3FB31E3E2}" destId="{91FB7089-66BC-4BE2-90EF-F32DAAC3365B}" srcOrd="0" destOrd="2" presId="urn:microsoft.com/office/officeart/2005/8/layout/hList1"/>
    <dgm:cxn modelId="{34A7AF33-BA7D-4037-9E5E-CE6B8F4E2F75}" srcId="{592A461D-F2F4-4E89-8286-F60A1514E46A}" destId="{B6FD771D-414B-4556-8323-D07CE694FFCE}" srcOrd="1" destOrd="0" parTransId="{9A2EFBDE-8FDA-482C-9D58-3B33CDA23318}" sibTransId="{18F73CF5-8200-4AA1-AE89-09D7604C063B}"/>
    <dgm:cxn modelId="{A76C766A-51CD-4761-99E2-E4FC0D5D3BE8}" srcId="{F175ED07-8824-4412-9D84-AB850AEF661C}" destId="{4DD6D3EB-1AD4-45CF-81EF-45D3FB31E3E2}" srcOrd="2" destOrd="0" parTransId="{00BA4080-06B1-404D-BBED-1DD802C6F585}" sibTransId="{E00E76C5-E595-4852-856E-BFD985B76CCE}"/>
    <dgm:cxn modelId="{5EB23F3C-E1D2-47E6-8392-1531D0F01B3B}" srcId="{CF63BFD5-425B-4535-B542-D143F39C10CB}" destId="{C97C6846-8BA6-4790-A836-D416408C7617}" srcOrd="4" destOrd="0" parTransId="{951A2DC3-A085-4471-820A-B9F999AAA73B}" sibTransId="{3D92F4BF-21A7-4E68-AF04-69B4A28289DE}"/>
    <dgm:cxn modelId="{7BD5C27A-E94E-44B3-B67E-2542AADE8343}" type="presOf" srcId="{B6FD771D-414B-4556-8323-D07CE694FFCE}" destId="{3DCD2BC5-E936-4D03-B248-94D9C7276281}" srcOrd="0" destOrd="0" presId="urn:microsoft.com/office/officeart/2005/8/layout/hList1"/>
    <dgm:cxn modelId="{46F3FD96-33FD-4759-828A-A0B9D6FF963C}" type="presOf" srcId="{9CB013E5-E39C-47CA-B66A-D71C562A1AF8}" destId="{683CA9D1-7361-4DE9-89B2-7A6867E89421}" srcOrd="0" destOrd="0" presId="urn:microsoft.com/office/officeart/2005/8/layout/hList1"/>
    <dgm:cxn modelId="{1F14FE46-2E02-4954-8191-C02A8C827109}" srcId="{CF63BFD5-425B-4535-B542-D143F39C10CB}" destId="{3721C028-1C58-44E5-85D2-BA773B69DE5A}" srcOrd="0" destOrd="0" parTransId="{BAEF875B-FB79-4748-A115-7FB78B943D3D}" sibTransId="{48117DCA-5584-4FC8-968D-3D6D93EF86C2}"/>
    <dgm:cxn modelId="{5CAAA311-5E96-4E89-9D1B-D614CE3B195A}" type="presOf" srcId="{CC9E4C54-C2F7-4B47-84BB-001CD4AB59FF}" destId="{B5CEC41D-B5D6-4C83-9646-945C6859C687}" srcOrd="0" destOrd="2" presId="urn:microsoft.com/office/officeart/2005/8/layout/hList1"/>
    <dgm:cxn modelId="{A16C5262-CFC0-46A5-93C1-0C07A58D8B2E}" srcId="{F175ED07-8824-4412-9D84-AB850AEF661C}" destId="{3939685A-1EC9-4E1F-A756-DF28146C12AA}" srcOrd="1" destOrd="0" parTransId="{0CD54F6E-F755-4EAC-90C7-1A231B1E67C5}" sibTransId="{1103615A-0F2C-46F5-B57B-EBB28FCF0070}"/>
    <dgm:cxn modelId="{F882DE75-3B9E-40D3-A684-F1399022E9DB}" type="presParOf" srcId="{DB2DD251-C5B1-43D9-A794-D7EFEF4D1210}" destId="{97482844-2DB4-4276-BFDF-B022BA7F7362}" srcOrd="0" destOrd="0" presId="urn:microsoft.com/office/officeart/2005/8/layout/hList1"/>
    <dgm:cxn modelId="{BFBDB240-A8AD-4D53-A4DA-ABFB5C2E3A6F}" type="presParOf" srcId="{97482844-2DB4-4276-BFDF-B022BA7F7362}" destId="{379932F3-554B-43AB-9F65-49DC60FBDB2B}" srcOrd="0" destOrd="0" presId="urn:microsoft.com/office/officeart/2005/8/layout/hList1"/>
    <dgm:cxn modelId="{84A23943-9090-4C28-9102-9782AF2E332B}" type="presParOf" srcId="{97482844-2DB4-4276-BFDF-B022BA7F7362}" destId="{B5CEC41D-B5D6-4C83-9646-945C6859C687}" srcOrd="1" destOrd="0" presId="urn:microsoft.com/office/officeart/2005/8/layout/hList1"/>
    <dgm:cxn modelId="{25C54BB6-E4FF-4CA6-8B9F-466DDDB3586B}" type="presParOf" srcId="{DB2DD251-C5B1-43D9-A794-D7EFEF4D1210}" destId="{A867D573-FDB9-4434-BF02-170E91081641}" srcOrd="1" destOrd="0" presId="urn:microsoft.com/office/officeart/2005/8/layout/hList1"/>
    <dgm:cxn modelId="{E148F6BF-3676-4C67-B731-4AF9DDC7BE9B}" type="presParOf" srcId="{DB2DD251-C5B1-43D9-A794-D7EFEF4D1210}" destId="{47FFE81C-37EA-44E8-8DD9-39E4C621A73D}" srcOrd="2" destOrd="0" presId="urn:microsoft.com/office/officeart/2005/8/layout/hList1"/>
    <dgm:cxn modelId="{CB517F1B-D51A-4225-8ACF-9EA0593EC009}" type="presParOf" srcId="{47FFE81C-37EA-44E8-8DD9-39E4C621A73D}" destId="{3DCD2BC5-E936-4D03-B248-94D9C7276281}" srcOrd="0" destOrd="0" presId="urn:microsoft.com/office/officeart/2005/8/layout/hList1"/>
    <dgm:cxn modelId="{6C1F8977-F43F-47C4-A2E3-15ADE7E9C272}" type="presParOf" srcId="{47FFE81C-37EA-44E8-8DD9-39E4C621A73D}" destId="{55971344-580D-4658-8742-E82AAD18D970}" srcOrd="1" destOrd="0" presId="urn:microsoft.com/office/officeart/2005/8/layout/hList1"/>
    <dgm:cxn modelId="{25DA837F-FA3B-4377-A0E3-69C78D3353E2}" type="presParOf" srcId="{DB2DD251-C5B1-43D9-A794-D7EFEF4D1210}" destId="{A6646A67-9C1B-4B8F-8C3D-E7C03C07364B}" srcOrd="3" destOrd="0" presId="urn:microsoft.com/office/officeart/2005/8/layout/hList1"/>
    <dgm:cxn modelId="{2AAAC9FB-017E-4A99-9201-F8B7E880F560}" type="presParOf" srcId="{DB2DD251-C5B1-43D9-A794-D7EFEF4D1210}" destId="{37CDD63C-4093-456D-A5C4-8E1DD2E42CF0}" srcOrd="4" destOrd="0" presId="urn:microsoft.com/office/officeart/2005/8/layout/hList1"/>
    <dgm:cxn modelId="{39D958BA-C4A1-4E77-93B0-40545D99F1BE}" type="presParOf" srcId="{37CDD63C-4093-456D-A5C4-8E1DD2E42CF0}" destId="{F63DD001-E257-49CA-B1C3-94F7817A4631}" srcOrd="0" destOrd="0" presId="urn:microsoft.com/office/officeart/2005/8/layout/hList1"/>
    <dgm:cxn modelId="{5901EB59-52AD-444D-A99E-109342E04DA9}" type="presParOf" srcId="{37CDD63C-4093-456D-A5C4-8E1DD2E42CF0}" destId="{91FB7089-66BC-4BE2-90EF-F32DAAC3365B}" srcOrd="1" destOrd="0" presId="urn:microsoft.com/office/officeart/2005/8/layout/hList1"/>
    <dgm:cxn modelId="{0085AB96-CC39-41EB-963A-37A02083D4F7}" type="presParOf" srcId="{DB2DD251-C5B1-43D9-A794-D7EFEF4D1210}" destId="{A284E6AF-2D74-4908-9477-C54A7F4CE038}" srcOrd="5" destOrd="0" presId="urn:microsoft.com/office/officeart/2005/8/layout/hList1"/>
    <dgm:cxn modelId="{82378D0B-7513-4A19-B4B8-0078593A2F48}" type="presParOf" srcId="{DB2DD251-C5B1-43D9-A794-D7EFEF4D1210}" destId="{15D04F0C-7327-4DC3-8567-A4513A85D4A8}" srcOrd="6" destOrd="0" presId="urn:microsoft.com/office/officeart/2005/8/layout/hList1"/>
    <dgm:cxn modelId="{67AA93F2-17CC-4CE1-9C1B-0C62AA470ECC}" type="presParOf" srcId="{15D04F0C-7327-4DC3-8567-A4513A85D4A8}" destId="{683CA9D1-7361-4DE9-89B2-7A6867E89421}" srcOrd="0" destOrd="0" presId="urn:microsoft.com/office/officeart/2005/8/layout/hList1"/>
    <dgm:cxn modelId="{DE8F7594-5F39-4B54-B3BA-29E5D0AF88C9}" type="presParOf" srcId="{15D04F0C-7327-4DC3-8567-A4513A85D4A8}" destId="{C2872550-72C3-4B5B-BF47-6014B67ECD8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151739-2D3F-4CF4-AD26-262CC93A06A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C0BFA0-92AD-47D4-9A3D-53032470E6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Mycotoxin produced by fungi of the </a:t>
          </a:r>
          <a:r>
            <a:rPr lang="en-US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Fusarium</a:t>
          </a:r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genus</a:t>
          </a:r>
        </a:p>
      </dgm:t>
    </dgm:pt>
    <dgm:pt modelId="{8F87A283-16F4-4476-9E2E-9F8501C8F9ED}" type="parTrans" cxnId="{F4B6430D-8D17-4010-BC36-C75482A33113}">
      <dgm:prSet/>
      <dgm:spPr/>
      <dgm:t>
        <a:bodyPr/>
        <a:lstStyle/>
        <a:p>
          <a:endParaRPr lang="en-US"/>
        </a:p>
      </dgm:t>
    </dgm:pt>
    <dgm:pt modelId="{2CF1DFB6-8C85-4492-B488-CF019410AFF4}" type="sibTrans" cxnId="{F4B6430D-8D17-4010-BC36-C75482A33113}">
      <dgm:prSet/>
      <dgm:spPr/>
      <dgm:t>
        <a:bodyPr/>
        <a:lstStyle/>
        <a:p>
          <a:endParaRPr lang="en-US"/>
        </a:p>
      </dgm:t>
    </dgm:pt>
    <dgm:pt modelId="{191E7BB9-6606-A344-97AA-BB523198FC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Estrogenic toxin – swine and poultry susceptible</a:t>
          </a:r>
        </a:p>
      </dgm:t>
    </dgm:pt>
    <dgm:pt modelId="{7A72F370-C6B6-7F40-90F1-F407445EC7E5}" type="parTrans" cxnId="{AB567AE1-03BA-0B45-87B8-135D41187F15}">
      <dgm:prSet/>
      <dgm:spPr/>
      <dgm:t>
        <a:bodyPr/>
        <a:lstStyle/>
        <a:p>
          <a:endParaRPr lang="en-US"/>
        </a:p>
      </dgm:t>
    </dgm:pt>
    <dgm:pt modelId="{CCA173CC-DB30-E944-843E-BA3D64B73F7D}" type="sibTrans" cxnId="{AB567AE1-03BA-0B45-87B8-135D41187F15}">
      <dgm:prSet/>
      <dgm:spPr/>
      <dgm:t>
        <a:bodyPr/>
        <a:lstStyle/>
        <a:p>
          <a:endParaRPr lang="en-US"/>
        </a:p>
      </dgm:t>
    </dgm:pt>
    <dgm:pt modelId="{1C941BBB-B0F5-224F-AFC7-D131CF5876A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DON and Zearalenone often occur together </a:t>
          </a:r>
        </a:p>
      </dgm:t>
    </dgm:pt>
    <dgm:pt modelId="{3405920A-7DC0-2C4B-B0E4-FC1F5ED665A4}" type="parTrans" cxnId="{C6A06554-C9C4-224D-9B1C-7365084E4B62}">
      <dgm:prSet/>
      <dgm:spPr/>
      <dgm:t>
        <a:bodyPr/>
        <a:lstStyle/>
        <a:p>
          <a:endParaRPr lang="en-US"/>
        </a:p>
      </dgm:t>
    </dgm:pt>
    <dgm:pt modelId="{92F43138-81F5-6F44-82DC-0AADC527BC99}" type="sibTrans" cxnId="{C6A06554-C9C4-224D-9B1C-7365084E4B62}">
      <dgm:prSet/>
      <dgm:spPr/>
      <dgm:t>
        <a:bodyPr/>
        <a:lstStyle/>
        <a:p>
          <a:endParaRPr lang="en-US"/>
        </a:p>
      </dgm:t>
    </dgm:pt>
    <dgm:pt modelId="{92F1B6CB-313A-DD42-AC3F-B9660ABDFC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 stored grain, Zearalenone production is favored by grain moisture in excess of 20.5% and 70-85 F temperatures  </a:t>
          </a:r>
        </a:p>
      </dgm:t>
    </dgm:pt>
    <dgm:pt modelId="{EF980BC0-6254-A440-B504-DB4C67D0FC9D}" type="parTrans" cxnId="{EB2C26B0-FF86-0447-958D-83E5CF6F307D}">
      <dgm:prSet/>
      <dgm:spPr/>
      <dgm:t>
        <a:bodyPr/>
        <a:lstStyle/>
        <a:p>
          <a:endParaRPr lang="en-US"/>
        </a:p>
      </dgm:t>
    </dgm:pt>
    <dgm:pt modelId="{39A7F96F-EBF8-B548-860F-EBDC39010D3E}" type="sibTrans" cxnId="{EB2C26B0-FF86-0447-958D-83E5CF6F307D}">
      <dgm:prSet/>
      <dgm:spPr/>
      <dgm:t>
        <a:bodyPr/>
        <a:lstStyle/>
        <a:p>
          <a:endParaRPr lang="en-US"/>
        </a:p>
      </dgm:t>
    </dgm:pt>
    <dgm:pt modelId="{CFCFCF27-E20E-4B2C-B1BD-686C9608DB59}" type="pres">
      <dgm:prSet presAssocID="{0C151739-2D3F-4CF4-AD26-262CC93A06A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870955-64FE-45D1-B810-494FA9F7B2F8}" type="pres">
      <dgm:prSet presAssocID="{93C0BFA0-92AD-47D4-9A3D-53032470E6D9}" presName="compNode" presStyleCnt="0"/>
      <dgm:spPr/>
    </dgm:pt>
    <dgm:pt modelId="{719C0DB9-F0D0-4EA0-B63A-063B4AE96F06}" type="pres">
      <dgm:prSet presAssocID="{93C0BFA0-92AD-47D4-9A3D-53032470E6D9}" presName="bgRect" presStyleLbl="bgShp" presStyleIdx="0" presStyleCnt="4"/>
      <dgm:spPr>
        <a:solidFill>
          <a:srgbClr val="CFD5EA"/>
        </a:solidFill>
      </dgm:spPr>
    </dgm:pt>
    <dgm:pt modelId="{DF1D2369-9AF7-4198-BBBC-B0848FA08243}" type="pres">
      <dgm:prSet presAssocID="{93C0BFA0-92AD-47D4-9A3D-53032470E6D9}" presName="iconRect" presStyleLbl="node1" presStyleIdx="0" presStyleCnt="4" custLinFactY="-52434" custLinFactNeighborX="38883" custLinFactNeighborY="-100000"/>
      <dgm:spPr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CFD5EA"/>
          </a:solidFill>
        </a:ln>
      </dgm:spPr>
      <dgm:extLst>
        <a:ext uri="{E40237B7-FDA0-4F09-8148-C483321AD2D9}">
          <dgm14:cNvPr xmlns:dgm14="http://schemas.microsoft.com/office/drawing/2010/diagram" id="0" name="" descr="Caterpillar"/>
        </a:ext>
      </dgm:extLst>
    </dgm:pt>
    <dgm:pt modelId="{039ADAFB-2255-4746-8B4A-16F04DCCB47C}" type="pres">
      <dgm:prSet presAssocID="{93C0BFA0-92AD-47D4-9A3D-53032470E6D9}" presName="spaceRect" presStyleCnt="0"/>
      <dgm:spPr/>
    </dgm:pt>
    <dgm:pt modelId="{C882CA32-0893-4000-9B02-8B0B9DE6EE55}" type="pres">
      <dgm:prSet presAssocID="{93C0BFA0-92AD-47D4-9A3D-53032470E6D9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64050DC-0687-41DB-A987-710E806AF85C}" type="pres">
      <dgm:prSet presAssocID="{2CF1DFB6-8C85-4492-B488-CF019410AFF4}" presName="sibTrans" presStyleCnt="0"/>
      <dgm:spPr/>
    </dgm:pt>
    <dgm:pt modelId="{26A524D1-D28C-8A47-9308-D19C06718D49}" type="pres">
      <dgm:prSet presAssocID="{191E7BB9-6606-A344-97AA-BB523198FC00}" presName="compNode" presStyleCnt="0"/>
      <dgm:spPr/>
    </dgm:pt>
    <dgm:pt modelId="{85B97F61-55AB-6F4A-8488-366C5398920F}" type="pres">
      <dgm:prSet presAssocID="{191E7BB9-6606-A344-97AA-BB523198FC00}" presName="bgRect" presStyleLbl="bgShp" presStyleIdx="1" presStyleCnt="4"/>
      <dgm:spPr/>
    </dgm:pt>
    <dgm:pt modelId="{84E2B125-403C-234B-8487-6B8396ECE4EB}" type="pres">
      <dgm:prSet presAssocID="{191E7BB9-6606-A344-97AA-BB523198FC0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rgbClr val="CFD5EA"/>
          </a:solidFill>
        </a:ln>
      </dgm:spPr>
      <dgm:extLst>
        <a:ext uri="{E40237B7-FDA0-4F09-8148-C483321AD2D9}">
          <dgm14:cNvPr xmlns:dgm14="http://schemas.microsoft.com/office/drawing/2010/diagram" id="0" name="" descr="Pig"/>
        </a:ext>
      </dgm:extLst>
    </dgm:pt>
    <dgm:pt modelId="{C6DEBEF3-9B0A-264D-839A-10B485B3DF0B}" type="pres">
      <dgm:prSet presAssocID="{191E7BB9-6606-A344-97AA-BB523198FC00}" presName="spaceRect" presStyleCnt="0"/>
      <dgm:spPr/>
    </dgm:pt>
    <dgm:pt modelId="{3C145120-9CA9-9340-A687-CA7C2BC520C5}" type="pres">
      <dgm:prSet presAssocID="{191E7BB9-6606-A344-97AA-BB523198FC00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56509E8-7C24-E24C-ADD0-A211AEE32AA1}" type="pres">
      <dgm:prSet presAssocID="{CCA173CC-DB30-E944-843E-BA3D64B73F7D}" presName="sibTrans" presStyleCnt="0"/>
      <dgm:spPr/>
    </dgm:pt>
    <dgm:pt modelId="{70397FB7-F10B-024D-B3F4-E364A44CD0F1}" type="pres">
      <dgm:prSet presAssocID="{1C941BBB-B0F5-224F-AFC7-D131CF5876AD}" presName="compNode" presStyleCnt="0"/>
      <dgm:spPr/>
    </dgm:pt>
    <dgm:pt modelId="{D89C68D5-D390-D74D-AEA5-8B2DC0A92FF8}" type="pres">
      <dgm:prSet presAssocID="{1C941BBB-B0F5-224F-AFC7-D131CF5876AD}" presName="bgRect" presStyleLbl="bgShp" presStyleIdx="2" presStyleCnt="4"/>
      <dgm:spPr/>
    </dgm:pt>
    <dgm:pt modelId="{75B7A547-B42B-1E47-AF70-8798C308BA02}" type="pres">
      <dgm:prSet presAssocID="{1C941BBB-B0F5-224F-AFC7-D131CF5876AD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solidFill>
            <a:srgbClr val="CFD5EA"/>
          </a:solidFill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Radioactive sign"/>
        </a:ext>
      </dgm:extLst>
    </dgm:pt>
    <dgm:pt modelId="{F933ACAE-2EF3-0F46-8BAF-A5369B2951B6}" type="pres">
      <dgm:prSet presAssocID="{1C941BBB-B0F5-224F-AFC7-D131CF5876AD}" presName="spaceRect" presStyleCnt="0"/>
      <dgm:spPr/>
    </dgm:pt>
    <dgm:pt modelId="{A6652B39-3F98-8646-BDFD-EE70BF2982EB}" type="pres">
      <dgm:prSet presAssocID="{1C941BBB-B0F5-224F-AFC7-D131CF5876AD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1ACB0E1-CDC2-524F-93D0-BD3E9A65E166}" type="pres">
      <dgm:prSet presAssocID="{92F43138-81F5-6F44-82DC-0AADC527BC99}" presName="sibTrans" presStyleCnt="0"/>
      <dgm:spPr/>
    </dgm:pt>
    <dgm:pt modelId="{F7EAC8CE-7A76-F84E-82AC-4017418E4CAF}" type="pres">
      <dgm:prSet presAssocID="{92F1B6CB-313A-DD42-AC3F-B9660ABDFC41}" presName="compNode" presStyleCnt="0"/>
      <dgm:spPr/>
    </dgm:pt>
    <dgm:pt modelId="{5F2BFCF8-C3E7-254A-A5E3-662D68DFF180}" type="pres">
      <dgm:prSet presAssocID="{92F1B6CB-313A-DD42-AC3F-B9660ABDFC41}" presName="bgRect" presStyleLbl="bgShp" presStyleIdx="3" presStyleCnt="4"/>
      <dgm:spPr/>
    </dgm:pt>
    <dgm:pt modelId="{F25748A7-2B5C-9143-802E-600FE6701675}" type="pres">
      <dgm:prSet presAssocID="{92F1B6CB-313A-DD42-AC3F-B9660ABDFC4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solidFill>
            <a:srgbClr val="CFD5EA"/>
          </a:solidFill>
        </a:ln>
      </dgm:spPr>
      <dgm:extLst>
        <a:ext uri="{E40237B7-FDA0-4F09-8148-C483321AD2D9}">
          <dgm14:cNvPr xmlns:dgm14="http://schemas.microsoft.com/office/drawing/2010/diagram" id="0" name="" descr="Silo"/>
        </a:ext>
      </dgm:extLst>
    </dgm:pt>
    <dgm:pt modelId="{99847C82-1C94-604E-8410-7CBF492BDA0D}" type="pres">
      <dgm:prSet presAssocID="{92F1B6CB-313A-DD42-AC3F-B9660ABDFC41}" presName="spaceRect" presStyleCnt="0"/>
      <dgm:spPr/>
    </dgm:pt>
    <dgm:pt modelId="{3611EF55-7673-1547-8FE1-140716F0969F}" type="pres">
      <dgm:prSet presAssocID="{92F1B6CB-313A-DD42-AC3F-B9660ABDFC41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6A06554-C9C4-224D-9B1C-7365084E4B62}" srcId="{0C151739-2D3F-4CF4-AD26-262CC93A06A7}" destId="{1C941BBB-B0F5-224F-AFC7-D131CF5876AD}" srcOrd="2" destOrd="0" parTransId="{3405920A-7DC0-2C4B-B0E4-FC1F5ED665A4}" sibTransId="{92F43138-81F5-6F44-82DC-0AADC527BC99}"/>
    <dgm:cxn modelId="{DCFC5D87-A6AE-C94C-918D-F7E93FB35102}" type="presOf" srcId="{1C941BBB-B0F5-224F-AFC7-D131CF5876AD}" destId="{A6652B39-3F98-8646-BDFD-EE70BF2982EB}" srcOrd="0" destOrd="0" presId="urn:microsoft.com/office/officeart/2018/2/layout/IconVerticalSolidList"/>
    <dgm:cxn modelId="{DC796550-EEB7-41CF-AF4C-58309424D8B3}" type="presOf" srcId="{0C151739-2D3F-4CF4-AD26-262CC93A06A7}" destId="{CFCFCF27-E20E-4B2C-B1BD-686C9608DB59}" srcOrd="0" destOrd="0" presId="urn:microsoft.com/office/officeart/2018/2/layout/IconVerticalSolidList"/>
    <dgm:cxn modelId="{2365B302-91AF-4937-A5EE-F8384885755F}" type="presOf" srcId="{93C0BFA0-92AD-47D4-9A3D-53032470E6D9}" destId="{C882CA32-0893-4000-9B02-8B0B9DE6EE55}" srcOrd="0" destOrd="0" presId="urn:microsoft.com/office/officeart/2018/2/layout/IconVerticalSolidList"/>
    <dgm:cxn modelId="{EB2C26B0-FF86-0447-958D-83E5CF6F307D}" srcId="{0C151739-2D3F-4CF4-AD26-262CC93A06A7}" destId="{92F1B6CB-313A-DD42-AC3F-B9660ABDFC41}" srcOrd="3" destOrd="0" parTransId="{EF980BC0-6254-A440-B504-DB4C67D0FC9D}" sibTransId="{39A7F96F-EBF8-B548-860F-EBDC39010D3E}"/>
    <dgm:cxn modelId="{F4B6430D-8D17-4010-BC36-C75482A33113}" srcId="{0C151739-2D3F-4CF4-AD26-262CC93A06A7}" destId="{93C0BFA0-92AD-47D4-9A3D-53032470E6D9}" srcOrd="0" destOrd="0" parTransId="{8F87A283-16F4-4476-9E2E-9F8501C8F9ED}" sibTransId="{2CF1DFB6-8C85-4492-B488-CF019410AFF4}"/>
    <dgm:cxn modelId="{AB567AE1-03BA-0B45-87B8-135D41187F15}" srcId="{0C151739-2D3F-4CF4-AD26-262CC93A06A7}" destId="{191E7BB9-6606-A344-97AA-BB523198FC00}" srcOrd="1" destOrd="0" parTransId="{7A72F370-C6B6-7F40-90F1-F407445EC7E5}" sibTransId="{CCA173CC-DB30-E944-843E-BA3D64B73F7D}"/>
    <dgm:cxn modelId="{0ECC6860-0EE4-9144-B58D-6B85A9635B39}" type="presOf" srcId="{92F1B6CB-313A-DD42-AC3F-B9660ABDFC41}" destId="{3611EF55-7673-1547-8FE1-140716F0969F}" srcOrd="0" destOrd="0" presId="urn:microsoft.com/office/officeart/2018/2/layout/IconVerticalSolidList"/>
    <dgm:cxn modelId="{258D11E6-B262-194C-A45B-9FCA38ACFE1B}" type="presOf" srcId="{191E7BB9-6606-A344-97AA-BB523198FC00}" destId="{3C145120-9CA9-9340-A687-CA7C2BC520C5}" srcOrd="0" destOrd="0" presId="urn:microsoft.com/office/officeart/2018/2/layout/IconVerticalSolidList"/>
    <dgm:cxn modelId="{BEFFF9AC-1D0F-454A-AFE4-E4F5890E2351}" type="presParOf" srcId="{CFCFCF27-E20E-4B2C-B1BD-686C9608DB59}" destId="{DA870955-64FE-45D1-B810-494FA9F7B2F8}" srcOrd="0" destOrd="0" presId="urn:microsoft.com/office/officeart/2018/2/layout/IconVerticalSolidList"/>
    <dgm:cxn modelId="{AC2F6D48-46BE-429D-B5CF-79FB327F52EF}" type="presParOf" srcId="{DA870955-64FE-45D1-B810-494FA9F7B2F8}" destId="{719C0DB9-F0D0-4EA0-B63A-063B4AE96F06}" srcOrd="0" destOrd="0" presId="urn:microsoft.com/office/officeart/2018/2/layout/IconVerticalSolidList"/>
    <dgm:cxn modelId="{D3BCA45C-8F0D-4CB8-B602-F37E27B79490}" type="presParOf" srcId="{DA870955-64FE-45D1-B810-494FA9F7B2F8}" destId="{DF1D2369-9AF7-4198-BBBC-B0848FA08243}" srcOrd="1" destOrd="0" presId="urn:microsoft.com/office/officeart/2018/2/layout/IconVerticalSolidList"/>
    <dgm:cxn modelId="{A4839C4E-D498-4C41-9E56-08672FA89FE0}" type="presParOf" srcId="{DA870955-64FE-45D1-B810-494FA9F7B2F8}" destId="{039ADAFB-2255-4746-8B4A-16F04DCCB47C}" srcOrd="2" destOrd="0" presId="urn:microsoft.com/office/officeart/2018/2/layout/IconVerticalSolidList"/>
    <dgm:cxn modelId="{DC517E63-1753-4FD8-AED6-8AAAEDC63C7B}" type="presParOf" srcId="{DA870955-64FE-45D1-B810-494FA9F7B2F8}" destId="{C882CA32-0893-4000-9B02-8B0B9DE6EE55}" srcOrd="3" destOrd="0" presId="urn:microsoft.com/office/officeart/2018/2/layout/IconVerticalSolidList"/>
    <dgm:cxn modelId="{4DF0669E-269D-468E-8873-5DAAA042C65A}" type="presParOf" srcId="{CFCFCF27-E20E-4B2C-B1BD-686C9608DB59}" destId="{E64050DC-0687-41DB-A987-710E806AF85C}" srcOrd="1" destOrd="0" presId="urn:microsoft.com/office/officeart/2018/2/layout/IconVerticalSolidList"/>
    <dgm:cxn modelId="{AD9F7E54-DBD0-5047-9CBA-3CC4A0575303}" type="presParOf" srcId="{CFCFCF27-E20E-4B2C-B1BD-686C9608DB59}" destId="{26A524D1-D28C-8A47-9308-D19C06718D49}" srcOrd="2" destOrd="0" presId="urn:microsoft.com/office/officeart/2018/2/layout/IconVerticalSolidList"/>
    <dgm:cxn modelId="{9E16C2A7-5FE9-0340-8230-6BFEBCE70277}" type="presParOf" srcId="{26A524D1-D28C-8A47-9308-D19C06718D49}" destId="{85B97F61-55AB-6F4A-8488-366C5398920F}" srcOrd="0" destOrd="0" presId="urn:microsoft.com/office/officeart/2018/2/layout/IconVerticalSolidList"/>
    <dgm:cxn modelId="{E0F3BC37-3547-5841-A661-C05E53B077D7}" type="presParOf" srcId="{26A524D1-D28C-8A47-9308-D19C06718D49}" destId="{84E2B125-403C-234B-8487-6B8396ECE4EB}" srcOrd="1" destOrd="0" presId="urn:microsoft.com/office/officeart/2018/2/layout/IconVerticalSolidList"/>
    <dgm:cxn modelId="{E7C15FA1-E453-0745-8FD1-CA359DFBF1A1}" type="presParOf" srcId="{26A524D1-D28C-8A47-9308-D19C06718D49}" destId="{C6DEBEF3-9B0A-264D-839A-10B485B3DF0B}" srcOrd="2" destOrd="0" presId="urn:microsoft.com/office/officeart/2018/2/layout/IconVerticalSolidList"/>
    <dgm:cxn modelId="{FAF4EA2F-77CA-A74A-8229-627EF079A332}" type="presParOf" srcId="{26A524D1-D28C-8A47-9308-D19C06718D49}" destId="{3C145120-9CA9-9340-A687-CA7C2BC520C5}" srcOrd="3" destOrd="0" presId="urn:microsoft.com/office/officeart/2018/2/layout/IconVerticalSolidList"/>
    <dgm:cxn modelId="{88950650-D5DE-154E-82E8-95AE2DD5E145}" type="presParOf" srcId="{CFCFCF27-E20E-4B2C-B1BD-686C9608DB59}" destId="{356509E8-7C24-E24C-ADD0-A211AEE32AA1}" srcOrd="3" destOrd="0" presId="urn:microsoft.com/office/officeart/2018/2/layout/IconVerticalSolidList"/>
    <dgm:cxn modelId="{766772C1-923A-1A40-8077-9D4BEAFB809B}" type="presParOf" srcId="{CFCFCF27-E20E-4B2C-B1BD-686C9608DB59}" destId="{70397FB7-F10B-024D-B3F4-E364A44CD0F1}" srcOrd="4" destOrd="0" presId="urn:microsoft.com/office/officeart/2018/2/layout/IconVerticalSolidList"/>
    <dgm:cxn modelId="{F9E58C21-040A-DC47-98B9-4B4661D88A20}" type="presParOf" srcId="{70397FB7-F10B-024D-B3F4-E364A44CD0F1}" destId="{D89C68D5-D390-D74D-AEA5-8B2DC0A92FF8}" srcOrd="0" destOrd="0" presId="urn:microsoft.com/office/officeart/2018/2/layout/IconVerticalSolidList"/>
    <dgm:cxn modelId="{D90C3D13-F8B9-6B41-B9BD-ED3EBB5D4C2D}" type="presParOf" srcId="{70397FB7-F10B-024D-B3F4-E364A44CD0F1}" destId="{75B7A547-B42B-1E47-AF70-8798C308BA02}" srcOrd="1" destOrd="0" presId="urn:microsoft.com/office/officeart/2018/2/layout/IconVerticalSolidList"/>
    <dgm:cxn modelId="{0FFCB70A-F29A-EF4B-B1FF-512477D11025}" type="presParOf" srcId="{70397FB7-F10B-024D-B3F4-E364A44CD0F1}" destId="{F933ACAE-2EF3-0F46-8BAF-A5369B2951B6}" srcOrd="2" destOrd="0" presId="urn:microsoft.com/office/officeart/2018/2/layout/IconVerticalSolidList"/>
    <dgm:cxn modelId="{177DC15B-0BF6-B244-A6E7-4DD4B56EBAEC}" type="presParOf" srcId="{70397FB7-F10B-024D-B3F4-E364A44CD0F1}" destId="{A6652B39-3F98-8646-BDFD-EE70BF2982EB}" srcOrd="3" destOrd="0" presId="urn:microsoft.com/office/officeart/2018/2/layout/IconVerticalSolidList"/>
    <dgm:cxn modelId="{9B2D4B86-A745-8E4F-94ED-7A065E812D91}" type="presParOf" srcId="{CFCFCF27-E20E-4B2C-B1BD-686C9608DB59}" destId="{61ACB0E1-CDC2-524F-93D0-BD3E9A65E166}" srcOrd="5" destOrd="0" presId="urn:microsoft.com/office/officeart/2018/2/layout/IconVerticalSolidList"/>
    <dgm:cxn modelId="{D4422A08-9D2B-DC4D-9BBF-03691C1EAD4C}" type="presParOf" srcId="{CFCFCF27-E20E-4B2C-B1BD-686C9608DB59}" destId="{F7EAC8CE-7A76-F84E-82AC-4017418E4CAF}" srcOrd="6" destOrd="0" presId="urn:microsoft.com/office/officeart/2018/2/layout/IconVerticalSolidList"/>
    <dgm:cxn modelId="{8403B544-DC50-474C-B052-B51D58F3CD8E}" type="presParOf" srcId="{F7EAC8CE-7A76-F84E-82AC-4017418E4CAF}" destId="{5F2BFCF8-C3E7-254A-A5E3-662D68DFF180}" srcOrd="0" destOrd="0" presId="urn:microsoft.com/office/officeart/2018/2/layout/IconVerticalSolidList"/>
    <dgm:cxn modelId="{EC2004E2-C471-D94E-9278-200888FD1BE9}" type="presParOf" srcId="{F7EAC8CE-7A76-F84E-82AC-4017418E4CAF}" destId="{F25748A7-2B5C-9143-802E-600FE6701675}" srcOrd="1" destOrd="0" presId="urn:microsoft.com/office/officeart/2018/2/layout/IconVerticalSolidList"/>
    <dgm:cxn modelId="{47B6B46C-DD7C-0C40-A72E-733C6D51472E}" type="presParOf" srcId="{F7EAC8CE-7A76-F84E-82AC-4017418E4CAF}" destId="{99847C82-1C94-604E-8410-7CBF492BDA0D}" srcOrd="2" destOrd="0" presId="urn:microsoft.com/office/officeart/2018/2/layout/IconVerticalSolidList"/>
    <dgm:cxn modelId="{A91995BC-45CB-824A-8B83-A7C546BB51C8}" type="presParOf" srcId="{F7EAC8CE-7A76-F84E-82AC-4017418E4CAF}" destId="{3611EF55-7673-1547-8FE1-140716F0969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D2E77C-841C-4E38-8729-6F6A6229178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EAA148-D405-4B36-9CBC-17220F346F08}">
      <dgm:prSet phldrT="[Text]"/>
      <dgm:spPr/>
      <dgm:t>
        <a:bodyPr/>
        <a:lstStyle/>
        <a:p>
          <a:r>
            <a:rPr lang="en-US" dirty="0"/>
            <a:t>Corn</a:t>
          </a:r>
        </a:p>
      </dgm:t>
    </dgm:pt>
    <dgm:pt modelId="{C38EFE02-9702-43D3-B36E-872408241436}" type="parTrans" cxnId="{754CAA22-440F-4F18-9152-F49735D09110}">
      <dgm:prSet/>
      <dgm:spPr/>
      <dgm:t>
        <a:bodyPr/>
        <a:lstStyle/>
        <a:p>
          <a:endParaRPr lang="en-US"/>
        </a:p>
      </dgm:t>
    </dgm:pt>
    <dgm:pt modelId="{BCE1F7DF-95C1-46C6-B14F-F1805DCC6BAA}" type="sibTrans" cxnId="{754CAA22-440F-4F18-9152-F49735D09110}">
      <dgm:prSet/>
      <dgm:spPr/>
      <dgm:t>
        <a:bodyPr/>
        <a:lstStyle/>
        <a:p>
          <a:endParaRPr lang="en-US"/>
        </a:p>
      </dgm:t>
    </dgm:pt>
    <dgm:pt modelId="{E46267F3-1939-4697-96C3-D0F7C511B7CD}">
      <dgm:prSet phldrT="[Text]"/>
      <dgm:spPr/>
      <dgm:t>
        <a:bodyPr/>
        <a:lstStyle/>
        <a:p>
          <a:r>
            <a:rPr lang="en-US" dirty="0"/>
            <a:t>Dent of Field Corn</a:t>
          </a:r>
        </a:p>
      </dgm:t>
    </dgm:pt>
    <dgm:pt modelId="{C3ADC34E-A2E3-4BDE-96F4-DD2EE0971A0A}" type="parTrans" cxnId="{5767934B-F245-411C-9628-25366BA5F218}">
      <dgm:prSet/>
      <dgm:spPr/>
      <dgm:t>
        <a:bodyPr/>
        <a:lstStyle/>
        <a:p>
          <a:endParaRPr lang="en-US"/>
        </a:p>
      </dgm:t>
    </dgm:pt>
    <dgm:pt modelId="{1083B46F-7686-4192-AF71-3CF96F9A9255}" type="sibTrans" cxnId="{5767934B-F245-411C-9628-25366BA5F218}">
      <dgm:prSet/>
      <dgm:spPr/>
      <dgm:t>
        <a:bodyPr/>
        <a:lstStyle/>
        <a:p>
          <a:endParaRPr lang="en-US"/>
        </a:p>
      </dgm:t>
    </dgm:pt>
    <dgm:pt modelId="{181C247F-7AE3-4AB3-99EC-27A9C49BD948}">
      <dgm:prSet phldrT="[Text]"/>
      <dgm:spPr/>
      <dgm:t>
        <a:bodyPr/>
        <a:lstStyle/>
        <a:p>
          <a:r>
            <a:rPr lang="en-US" dirty="0"/>
            <a:t>Wheat</a:t>
          </a:r>
        </a:p>
      </dgm:t>
    </dgm:pt>
    <dgm:pt modelId="{DB296DAE-1822-491B-8C9D-9FFD138B6D28}" type="parTrans" cxnId="{BA8E1F74-ABE5-4CE6-A568-2A39B9DA0655}">
      <dgm:prSet/>
      <dgm:spPr/>
      <dgm:t>
        <a:bodyPr/>
        <a:lstStyle/>
        <a:p>
          <a:endParaRPr lang="en-US"/>
        </a:p>
      </dgm:t>
    </dgm:pt>
    <dgm:pt modelId="{2E5321B9-66BF-45B9-BBDA-589DF2C8530E}" type="sibTrans" cxnId="{BA8E1F74-ABE5-4CE6-A568-2A39B9DA0655}">
      <dgm:prSet/>
      <dgm:spPr/>
      <dgm:t>
        <a:bodyPr/>
        <a:lstStyle/>
        <a:p>
          <a:endParaRPr lang="en-US"/>
        </a:p>
      </dgm:t>
    </dgm:pt>
    <dgm:pt modelId="{3D070B9F-4A1B-48B8-AC6B-2BCE40473987}">
      <dgm:prSet phldrT="[Text]"/>
      <dgm:spPr/>
      <dgm:t>
        <a:bodyPr/>
        <a:lstStyle/>
        <a:p>
          <a:r>
            <a:rPr lang="en-US" dirty="0"/>
            <a:t>Whole Grain Wheat Flour</a:t>
          </a:r>
        </a:p>
      </dgm:t>
    </dgm:pt>
    <dgm:pt modelId="{E78AF2F3-26ED-4232-B9E9-935F62C907AC}" type="parTrans" cxnId="{D7EA8DD9-373C-4C4C-9574-6B7EDE8D144F}">
      <dgm:prSet/>
      <dgm:spPr/>
      <dgm:t>
        <a:bodyPr/>
        <a:lstStyle/>
        <a:p>
          <a:endParaRPr lang="en-US"/>
        </a:p>
      </dgm:t>
    </dgm:pt>
    <dgm:pt modelId="{5E6364DA-5891-4CD6-B123-D31A8B765ED0}" type="sibTrans" cxnId="{D7EA8DD9-373C-4C4C-9574-6B7EDE8D144F}">
      <dgm:prSet/>
      <dgm:spPr/>
      <dgm:t>
        <a:bodyPr/>
        <a:lstStyle/>
        <a:p>
          <a:endParaRPr lang="en-US"/>
        </a:p>
      </dgm:t>
    </dgm:pt>
    <dgm:pt modelId="{67F7418B-9037-4566-A42D-A64DD147045F}">
      <dgm:prSet phldrT="[Text]"/>
      <dgm:spPr/>
      <dgm:t>
        <a:bodyPr/>
        <a:lstStyle/>
        <a:p>
          <a:r>
            <a:rPr lang="en-US" dirty="0"/>
            <a:t>Malted Barley</a:t>
          </a:r>
        </a:p>
      </dgm:t>
    </dgm:pt>
    <dgm:pt modelId="{8B8138B4-DC40-4F5F-8630-FD98D64E6DEE}" type="parTrans" cxnId="{F3C65ADD-95A4-49AF-914B-849E542102D3}">
      <dgm:prSet/>
      <dgm:spPr/>
      <dgm:t>
        <a:bodyPr/>
        <a:lstStyle/>
        <a:p>
          <a:endParaRPr lang="en-US"/>
        </a:p>
      </dgm:t>
    </dgm:pt>
    <dgm:pt modelId="{4C3153AB-3BE2-4ED8-8615-EB4F55015292}" type="sibTrans" cxnId="{F3C65ADD-95A4-49AF-914B-849E542102D3}">
      <dgm:prSet/>
      <dgm:spPr/>
      <dgm:t>
        <a:bodyPr/>
        <a:lstStyle/>
        <a:p>
          <a:endParaRPr lang="en-US"/>
        </a:p>
      </dgm:t>
    </dgm:pt>
    <dgm:pt modelId="{AFC59639-27B7-4FDA-AE4A-C13766022AEE}">
      <dgm:prSet phldrT="[Text]"/>
      <dgm:spPr/>
      <dgm:t>
        <a:bodyPr/>
        <a:lstStyle/>
        <a:p>
          <a:r>
            <a:rPr lang="en-US" dirty="0"/>
            <a:t>Oats</a:t>
          </a:r>
        </a:p>
      </dgm:t>
    </dgm:pt>
    <dgm:pt modelId="{99F9DAFD-6CCA-4228-BF7E-02D6007A8EB4}" type="parTrans" cxnId="{756F69BD-ADF2-4A08-B223-0A853BBB62FD}">
      <dgm:prSet/>
      <dgm:spPr/>
      <dgm:t>
        <a:bodyPr/>
        <a:lstStyle/>
        <a:p>
          <a:endParaRPr lang="en-US"/>
        </a:p>
      </dgm:t>
    </dgm:pt>
    <dgm:pt modelId="{86989E61-1B26-41DB-A793-97C2BBC0B188}" type="sibTrans" cxnId="{756F69BD-ADF2-4A08-B223-0A853BBB62FD}">
      <dgm:prSet/>
      <dgm:spPr/>
      <dgm:t>
        <a:bodyPr/>
        <a:lstStyle/>
        <a:p>
          <a:endParaRPr lang="en-US"/>
        </a:p>
      </dgm:t>
    </dgm:pt>
    <dgm:pt modelId="{B781AD32-6EB5-4156-9AFB-430CEDD9E756}">
      <dgm:prSet phldrT="[Text]"/>
      <dgm:spPr/>
      <dgm:t>
        <a:bodyPr/>
        <a:lstStyle/>
        <a:p>
          <a:r>
            <a:rPr lang="en-US" dirty="0"/>
            <a:t>Whole Oats with Hulls</a:t>
          </a:r>
        </a:p>
      </dgm:t>
    </dgm:pt>
    <dgm:pt modelId="{7135FD4B-AA38-49FE-AD72-D4CF6B315864}" type="parTrans" cxnId="{2BFD0B4C-7007-4EDD-A153-F9C79138DE85}">
      <dgm:prSet/>
      <dgm:spPr/>
      <dgm:t>
        <a:bodyPr/>
        <a:lstStyle/>
        <a:p>
          <a:endParaRPr lang="en-US"/>
        </a:p>
      </dgm:t>
    </dgm:pt>
    <dgm:pt modelId="{D9CE31F4-B279-4264-86C9-3551CE4A18CC}" type="sibTrans" cxnId="{2BFD0B4C-7007-4EDD-A153-F9C79138DE85}">
      <dgm:prSet/>
      <dgm:spPr/>
      <dgm:t>
        <a:bodyPr/>
        <a:lstStyle/>
        <a:p>
          <a:endParaRPr lang="en-US"/>
        </a:p>
      </dgm:t>
    </dgm:pt>
    <dgm:pt modelId="{F910FD46-FF1C-4665-8C16-5028B751D5E8}">
      <dgm:prSet phldrT="[Text]"/>
      <dgm:spPr/>
      <dgm:t>
        <a:bodyPr/>
        <a:lstStyle/>
        <a:p>
          <a:r>
            <a:rPr lang="en-US" dirty="0"/>
            <a:t>Corn Meal</a:t>
          </a:r>
        </a:p>
      </dgm:t>
    </dgm:pt>
    <dgm:pt modelId="{DD4A980B-C677-4C32-BFB2-0AD1B83CC7EA}" type="parTrans" cxnId="{16988FBA-FB5F-4C74-99E6-76F9700129F5}">
      <dgm:prSet/>
      <dgm:spPr/>
      <dgm:t>
        <a:bodyPr/>
        <a:lstStyle/>
        <a:p>
          <a:endParaRPr lang="en-US"/>
        </a:p>
      </dgm:t>
    </dgm:pt>
    <dgm:pt modelId="{9E8039A4-DC2D-437D-81F9-3F1975DE65FD}" type="sibTrans" cxnId="{16988FBA-FB5F-4C74-99E6-76F9700129F5}">
      <dgm:prSet/>
      <dgm:spPr/>
      <dgm:t>
        <a:bodyPr/>
        <a:lstStyle/>
        <a:p>
          <a:endParaRPr lang="en-US"/>
        </a:p>
      </dgm:t>
    </dgm:pt>
    <dgm:pt modelId="{8489F995-BF08-45F7-AC9B-7055A9DFEE9E}">
      <dgm:prSet phldrT="[Text]"/>
      <dgm:spPr/>
      <dgm:t>
        <a:bodyPr/>
        <a:lstStyle/>
        <a:p>
          <a:r>
            <a:rPr lang="en-US" dirty="0"/>
            <a:t>Corn Flour</a:t>
          </a:r>
        </a:p>
      </dgm:t>
    </dgm:pt>
    <dgm:pt modelId="{5E3DC0AC-B9AB-4CCB-AF64-61C09DC64DBE}" type="parTrans" cxnId="{00B66178-72B7-4EC9-A37F-5588CBFD57B0}">
      <dgm:prSet/>
      <dgm:spPr/>
      <dgm:t>
        <a:bodyPr/>
        <a:lstStyle/>
        <a:p>
          <a:endParaRPr lang="en-US"/>
        </a:p>
      </dgm:t>
    </dgm:pt>
    <dgm:pt modelId="{9AF4958C-8658-4213-9E7D-21C8ACAE6C03}" type="sibTrans" cxnId="{00B66178-72B7-4EC9-A37F-5588CBFD57B0}">
      <dgm:prSet/>
      <dgm:spPr/>
      <dgm:t>
        <a:bodyPr/>
        <a:lstStyle/>
        <a:p>
          <a:endParaRPr lang="en-US"/>
        </a:p>
      </dgm:t>
    </dgm:pt>
    <dgm:pt modelId="{88A87EE2-C135-4FEF-9543-167B93754BCD}">
      <dgm:prSet phldrT="[Text]"/>
      <dgm:spPr/>
      <dgm:t>
        <a:bodyPr/>
        <a:lstStyle/>
        <a:p>
          <a:r>
            <a:rPr lang="en-US" dirty="0"/>
            <a:t>Cracked Corn</a:t>
          </a:r>
        </a:p>
      </dgm:t>
    </dgm:pt>
    <dgm:pt modelId="{E78DB340-F0C6-4DD8-9FA7-3E319405C706}" type="parTrans" cxnId="{4598203C-6D04-488A-A301-33B89F2134EA}">
      <dgm:prSet/>
      <dgm:spPr/>
      <dgm:t>
        <a:bodyPr/>
        <a:lstStyle/>
        <a:p>
          <a:endParaRPr lang="en-US"/>
        </a:p>
      </dgm:t>
    </dgm:pt>
    <dgm:pt modelId="{7C634CA3-9D2C-48DE-93E3-51C73B7B7E4D}" type="sibTrans" cxnId="{4598203C-6D04-488A-A301-33B89F2134EA}">
      <dgm:prSet/>
      <dgm:spPr/>
      <dgm:t>
        <a:bodyPr/>
        <a:lstStyle/>
        <a:p>
          <a:endParaRPr lang="en-US"/>
        </a:p>
      </dgm:t>
    </dgm:pt>
    <dgm:pt modelId="{D39F53AA-132C-466D-81DC-85676CCC3A55}">
      <dgm:prSet phldrT="[Text]"/>
      <dgm:spPr/>
      <dgm:t>
        <a:bodyPr/>
        <a:lstStyle/>
        <a:p>
          <a:r>
            <a:rPr lang="en-US" dirty="0"/>
            <a:t>Corn Grits/Polenta</a:t>
          </a:r>
        </a:p>
      </dgm:t>
    </dgm:pt>
    <dgm:pt modelId="{4D9CDEA9-1537-44C7-925B-4827EE4A28FD}" type="parTrans" cxnId="{4807307F-994A-4B20-9E1A-CEC4C32BE790}">
      <dgm:prSet/>
      <dgm:spPr/>
      <dgm:t>
        <a:bodyPr/>
        <a:lstStyle/>
        <a:p>
          <a:endParaRPr lang="en-US"/>
        </a:p>
      </dgm:t>
    </dgm:pt>
    <dgm:pt modelId="{066CDF1D-F08C-4568-AE38-1E6163EC1DE2}" type="sibTrans" cxnId="{4807307F-994A-4B20-9E1A-CEC4C32BE790}">
      <dgm:prSet/>
      <dgm:spPr/>
      <dgm:t>
        <a:bodyPr/>
        <a:lstStyle/>
        <a:p>
          <a:endParaRPr lang="en-US"/>
        </a:p>
      </dgm:t>
    </dgm:pt>
    <dgm:pt modelId="{00C1FAA8-741C-4E60-8201-5CDEF33F66CA}">
      <dgm:prSet phldrT="[Text]"/>
      <dgm:spPr/>
      <dgm:t>
        <a:bodyPr/>
        <a:lstStyle/>
        <a:p>
          <a:r>
            <a:rPr lang="en-US" dirty="0"/>
            <a:t>Corn Screenings</a:t>
          </a:r>
        </a:p>
      </dgm:t>
    </dgm:pt>
    <dgm:pt modelId="{E1FAB9AD-7FDA-4108-9E78-FD6C7944CB13}" type="parTrans" cxnId="{A34F80E0-740F-46B6-B0B6-4A318C3050C9}">
      <dgm:prSet/>
      <dgm:spPr/>
      <dgm:t>
        <a:bodyPr/>
        <a:lstStyle/>
        <a:p>
          <a:endParaRPr lang="en-US"/>
        </a:p>
      </dgm:t>
    </dgm:pt>
    <dgm:pt modelId="{90FECA66-4E7E-45A4-99B1-C02AFDBEF6B9}" type="sibTrans" cxnId="{A34F80E0-740F-46B6-B0B6-4A318C3050C9}">
      <dgm:prSet/>
      <dgm:spPr/>
      <dgm:t>
        <a:bodyPr/>
        <a:lstStyle/>
        <a:p>
          <a:endParaRPr lang="en-US"/>
        </a:p>
      </dgm:t>
    </dgm:pt>
    <dgm:pt modelId="{FE6BB385-E129-4F26-B2A0-99924C949793}">
      <dgm:prSet phldrT="[Text]"/>
      <dgm:spPr/>
      <dgm:t>
        <a:bodyPr/>
        <a:lstStyle/>
        <a:p>
          <a:r>
            <a:rPr lang="en-US" dirty="0"/>
            <a:t>Wheat </a:t>
          </a:r>
          <a:r>
            <a:rPr lang="en-US" dirty="0" err="1"/>
            <a:t>Middlings</a:t>
          </a:r>
          <a:endParaRPr lang="en-US" dirty="0"/>
        </a:p>
      </dgm:t>
    </dgm:pt>
    <dgm:pt modelId="{24415196-8D40-4D4F-B37A-7631CAF8A5F2}" type="parTrans" cxnId="{B749F0C2-9989-41D1-902D-79D087CD5F56}">
      <dgm:prSet/>
      <dgm:spPr/>
      <dgm:t>
        <a:bodyPr/>
        <a:lstStyle/>
        <a:p>
          <a:endParaRPr lang="en-US"/>
        </a:p>
      </dgm:t>
    </dgm:pt>
    <dgm:pt modelId="{83D3EEAF-092D-420A-B131-9F0E04CB38F6}" type="sibTrans" cxnId="{B749F0C2-9989-41D1-902D-79D087CD5F56}">
      <dgm:prSet/>
      <dgm:spPr/>
      <dgm:t>
        <a:bodyPr/>
        <a:lstStyle/>
        <a:p>
          <a:endParaRPr lang="en-US"/>
        </a:p>
      </dgm:t>
    </dgm:pt>
    <dgm:pt modelId="{0CD1E3A4-C9D0-462D-85D8-8AA08E95A77E}">
      <dgm:prSet phldrT="[Text]"/>
      <dgm:spPr/>
      <dgm:t>
        <a:bodyPr/>
        <a:lstStyle/>
        <a:p>
          <a:r>
            <a:rPr lang="en-US" dirty="0"/>
            <a:t>Wheat Red Dog</a:t>
          </a:r>
        </a:p>
      </dgm:t>
    </dgm:pt>
    <dgm:pt modelId="{70564F1F-F91E-4DE3-B819-553E43C8D294}" type="parTrans" cxnId="{36E0298F-ACCE-448A-9832-B5AB3815FB92}">
      <dgm:prSet/>
      <dgm:spPr/>
      <dgm:t>
        <a:bodyPr/>
        <a:lstStyle/>
        <a:p>
          <a:endParaRPr lang="en-US"/>
        </a:p>
      </dgm:t>
    </dgm:pt>
    <dgm:pt modelId="{284D25D0-070C-44E9-9ACA-C8BB40EA111E}" type="sibTrans" cxnId="{36E0298F-ACCE-448A-9832-B5AB3815FB92}">
      <dgm:prSet/>
      <dgm:spPr/>
      <dgm:t>
        <a:bodyPr/>
        <a:lstStyle/>
        <a:p>
          <a:endParaRPr lang="en-US"/>
        </a:p>
      </dgm:t>
    </dgm:pt>
    <dgm:pt modelId="{B759CCAC-82B6-4591-9EB1-E77C5DC1660F}">
      <dgm:prSet phldrT="[Text]"/>
      <dgm:spPr/>
      <dgm:t>
        <a:bodyPr/>
        <a:lstStyle/>
        <a:p>
          <a:r>
            <a:rPr lang="en-US" dirty="0"/>
            <a:t>Wheat Flour 2</a:t>
          </a:r>
          <a:r>
            <a:rPr lang="en-US" baseline="30000" dirty="0"/>
            <a:t>nd</a:t>
          </a:r>
          <a:r>
            <a:rPr lang="en-US" dirty="0"/>
            <a:t> Clear</a:t>
          </a:r>
        </a:p>
      </dgm:t>
    </dgm:pt>
    <dgm:pt modelId="{379B4D59-9790-4B71-B59D-367D23D45629}" type="parTrans" cxnId="{BB014F39-FB85-4BBB-82C6-DCEE2E022D63}">
      <dgm:prSet/>
      <dgm:spPr/>
      <dgm:t>
        <a:bodyPr/>
        <a:lstStyle/>
        <a:p>
          <a:endParaRPr lang="en-US"/>
        </a:p>
      </dgm:t>
    </dgm:pt>
    <dgm:pt modelId="{C099B0ED-5BC6-481D-9B0E-863ED36A0F4F}" type="sibTrans" cxnId="{BB014F39-FB85-4BBB-82C6-DCEE2E022D63}">
      <dgm:prSet/>
      <dgm:spPr/>
      <dgm:t>
        <a:bodyPr/>
        <a:lstStyle/>
        <a:p>
          <a:endParaRPr lang="en-US"/>
        </a:p>
      </dgm:t>
    </dgm:pt>
    <dgm:pt modelId="{7E350DA0-B5D8-476B-B84F-00A86D409171}">
      <dgm:prSet phldrT="[Text]"/>
      <dgm:spPr/>
      <dgm:t>
        <a:bodyPr/>
        <a:lstStyle/>
        <a:p>
          <a:r>
            <a:rPr lang="en-US" dirty="0"/>
            <a:t>Wheat screenings</a:t>
          </a:r>
        </a:p>
      </dgm:t>
    </dgm:pt>
    <dgm:pt modelId="{1E5B090F-AE44-47B6-8BA7-E3B066299916}" type="parTrans" cxnId="{08E16C05-1EBE-4F30-9D43-EAABF189FD90}">
      <dgm:prSet/>
      <dgm:spPr/>
      <dgm:t>
        <a:bodyPr/>
        <a:lstStyle/>
        <a:p>
          <a:endParaRPr lang="en-US"/>
        </a:p>
      </dgm:t>
    </dgm:pt>
    <dgm:pt modelId="{A9E10531-A46E-4031-9608-1488BE36416C}" type="sibTrans" cxnId="{08E16C05-1EBE-4F30-9D43-EAABF189FD90}">
      <dgm:prSet/>
      <dgm:spPr/>
      <dgm:t>
        <a:bodyPr/>
        <a:lstStyle/>
        <a:p>
          <a:endParaRPr lang="en-US"/>
        </a:p>
      </dgm:t>
    </dgm:pt>
    <dgm:pt modelId="{F7D9ED58-CEDF-4953-B887-AF5A963A7A52}">
      <dgm:prSet phldrT="[Text]"/>
      <dgm:spPr/>
      <dgm:t>
        <a:bodyPr/>
        <a:lstStyle/>
        <a:p>
          <a:r>
            <a:rPr lang="en-US" dirty="0"/>
            <a:t>Barley</a:t>
          </a:r>
        </a:p>
      </dgm:t>
    </dgm:pt>
    <dgm:pt modelId="{68BDCC46-1760-4A2E-990A-1634E3168114}" type="parTrans" cxnId="{6C99E768-E9AE-4836-AF2C-097F6A9E28C1}">
      <dgm:prSet/>
      <dgm:spPr/>
      <dgm:t>
        <a:bodyPr/>
        <a:lstStyle/>
        <a:p>
          <a:endParaRPr lang="en-US"/>
        </a:p>
      </dgm:t>
    </dgm:pt>
    <dgm:pt modelId="{5419134C-8CC4-427D-A4B5-47C883F8A282}" type="sibTrans" cxnId="{6C99E768-E9AE-4836-AF2C-097F6A9E28C1}">
      <dgm:prSet/>
      <dgm:spPr/>
      <dgm:t>
        <a:bodyPr/>
        <a:lstStyle/>
        <a:p>
          <a:endParaRPr lang="en-US"/>
        </a:p>
      </dgm:t>
    </dgm:pt>
    <dgm:pt modelId="{7E1ABAD2-1739-46EE-BAFB-43D5A8A6FEB2}">
      <dgm:prSet phldrT="[Text]"/>
      <dgm:spPr/>
      <dgm:t>
        <a:bodyPr/>
        <a:lstStyle/>
        <a:p>
          <a:r>
            <a:rPr lang="en-US" dirty="0"/>
            <a:t>Barley with Hulls</a:t>
          </a:r>
        </a:p>
      </dgm:t>
    </dgm:pt>
    <dgm:pt modelId="{5F255A88-B601-4E65-AA42-11BE7F47617F}" type="parTrans" cxnId="{EB75D1A6-99B5-4111-BCD3-458F12A4DAA0}">
      <dgm:prSet/>
      <dgm:spPr/>
      <dgm:t>
        <a:bodyPr/>
        <a:lstStyle/>
        <a:p>
          <a:endParaRPr lang="en-US"/>
        </a:p>
      </dgm:t>
    </dgm:pt>
    <dgm:pt modelId="{1D3C36BE-0EF7-4CE3-978F-B555D41A8CB5}" type="sibTrans" cxnId="{EB75D1A6-99B5-4111-BCD3-458F12A4DAA0}">
      <dgm:prSet/>
      <dgm:spPr/>
      <dgm:t>
        <a:bodyPr/>
        <a:lstStyle/>
        <a:p>
          <a:endParaRPr lang="en-US"/>
        </a:p>
      </dgm:t>
    </dgm:pt>
    <dgm:pt modelId="{C740D8F6-2C25-42D2-BC8C-A75CA5EE6BBE}">
      <dgm:prSet phldrT="[Text]"/>
      <dgm:spPr/>
      <dgm:t>
        <a:bodyPr/>
        <a:lstStyle/>
        <a:p>
          <a:r>
            <a:rPr lang="en-US" dirty="0"/>
            <a:t>Hominy</a:t>
          </a:r>
        </a:p>
      </dgm:t>
    </dgm:pt>
    <dgm:pt modelId="{46214A30-A916-4B01-A83D-405E9522D58B}" type="parTrans" cxnId="{3B531308-A5AD-48D7-8C3D-750FECE9FF21}">
      <dgm:prSet/>
      <dgm:spPr/>
      <dgm:t>
        <a:bodyPr/>
        <a:lstStyle/>
        <a:p>
          <a:endParaRPr lang="en-US"/>
        </a:p>
      </dgm:t>
    </dgm:pt>
    <dgm:pt modelId="{843C8E87-B53C-4DBB-9997-E0180B8937AF}" type="sibTrans" cxnId="{3B531308-A5AD-48D7-8C3D-750FECE9FF21}">
      <dgm:prSet/>
      <dgm:spPr/>
      <dgm:t>
        <a:bodyPr/>
        <a:lstStyle/>
        <a:p>
          <a:endParaRPr lang="en-US"/>
        </a:p>
      </dgm:t>
    </dgm:pt>
    <dgm:pt modelId="{5C0A2F1A-2BFC-469C-953E-4D0E988963E7}">
      <dgm:prSet phldrT="[Text]"/>
      <dgm:spPr/>
      <dgm:t>
        <a:bodyPr/>
        <a:lstStyle/>
        <a:p>
          <a:r>
            <a:rPr lang="en-US" dirty="0"/>
            <a:t>Hominy grits</a:t>
          </a:r>
        </a:p>
      </dgm:t>
    </dgm:pt>
    <dgm:pt modelId="{6E4CF5F9-6CB0-461E-A7EA-7C8D6A896EA6}" type="parTrans" cxnId="{8135E6C6-A47E-4565-AF06-3A0EEA0C3353}">
      <dgm:prSet/>
      <dgm:spPr/>
      <dgm:t>
        <a:bodyPr/>
        <a:lstStyle/>
        <a:p>
          <a:endParaRPr lang="en-US"/>
        </a:p>
      </dgm:t>
    </dgm:pt>
    <dgm:pt modelId="{626B0A5F-6110-4537-828E-FFD9AE41DE2B}" type="sibTrans" cxnId="{8135E6C6-A47E-4565-AF06-3A0EEA0C3353}">
      <dgm:prSet/>
      <dgm:spPr/>
      <dgm:t>
        <a:bodyPr/>
        <a:lstStyle/>
        <a:p>
          <a:endParaRPr lang="en-US"/>
        </a:p>
      </dgm:t>
    </dgm:pt>
    <dgm:pt modelId="{14988D22-06EE-470C-930A-A83691E9031D}">
      <dgm:prSet phldrT="[Text]"/>
      <dgm:spPr/>
      <dgm:t>
        <a:bodyPr/>
        <a:lstStyle/>
        <a:p>
          <a:r>
            <a:rPr lang="en-US" dirty="0"/>
            <a:t>Rye/Rye berries</a:t>
          </a:r>
        </a:p>
      </dgm:t>
    </dgm:pt>
    <dgm:pt modelId="{2EC400BD-8531-4820-88C7-0A0B582CBBE7}" type="parTrans" cxnId="{2AD69A5D-3F37-4788-B063-D8469D2E5A46}">
      <dgm:prSet/>
      <dgm:spPr/>
      <dgm:t>
        <a:bodyPr/>
        <a:lstStyle/>
        <a:p>
          <a:endParaRPr lang="en-US"/>
        </a:p>
      </dgm:t>
    </dgm:pt>
    <dgm:pt modelId="{62D1B5C8-2891-4067-A27F-4CCB313E34FE}" type="sibTrans" cxnId="{2AD69A5D-3F37-4788-B063-D8469D2E5A46}">
      <dgm:prSet/>
      <dgm:spPr/>
      <dgm:t>
        <a:bodyPr/>
        <a:lstStyle/>
        <a:p>
          <a:endParaRPr lang="en-US"/>
        </a:p>
      </dgm:t>
    </dgm:pt>
    <dgm:pt modelId="{ED5B4F71-86F3-464B-B672-852E66F329F9}">
      <dgm:prSet phldrT="[Text]"/>
      <dgm:spPr/>
      <dgm:t>
        <a:bodyPr/>
        <a:lstStyle/>
        <a:p>
          <a:r>
            <a:rPr lang="en-US" dirty="0"/>
            <a:t>Whole grain rye flour</a:t>
          </a:r>
        </a:p>
      </dgm:t>
    </dgm:pt>
    <dgm:pt modelId="{C9D34C0B-4459-4343-9F79-98315182E916}" type="parTrans" cxnId="{F59547D7-21E5-4386-8586-7B7451983BB7}">
      <dgm:prSet/>
      <dgm:spPr/>
      <dgm:t>
        <a:bodyPr/>
        <a:lstStyle/>
        <a:p>
          <a:endParaRPr lang="en-US"/>
        </a:p>
      </dgm:t>
    </dgm:pt>
    <dgm:pt modelId="{640500D1-6338-4F27-94EE-C7221E283AB6}" type="sibTrans" cxnId="{F59547D7-21E5-4386-8586-7B7451983BB7}">
      <dgm:prSet/>
      <dgm:spPr/>
      <dgm:t>
        <a:bodyPr/>
        <a:lstStyle/>
        <a:p>
          <a:endParaRPr lang="en-US"/>
        </a:p>
      </dgm:t>
    </dgm:pt>
    <dgm:pt modelId="{5B27279D-F6D7-4F92-BA6D-9B8C6AE98D9D}">
      <dgm:prSet phldrT="[Text]"/>
      <dgm:spPr/>
      <dgm:t>
        <a:bodyPr/>
        <a:lstStyle/>
        <a:p>
          <a:r>
            <a:rPr lang="en-US" dirty="0"/>
            <a:t>Rye meal</a:t>
          </a:r>
        </a:p>
      </dgm:t>
    </dgm:pt>
    <dgm:pt modelId="{687C3EE4-D0E8-429E-B3C5-4892F5D5B165}" type="parTrans" cxnId="{5CB86681-6E1E-4EF0-8B10-04AEEF03AA7F}">
      <dgm:prSet/>
      <dgm:spPr/>
      <dgm:t>
        <a:bodyPr/>
        <a:lstStyle/>
        <a:p>
          <a:endParaRPr lang="en-US"/>
        </a:p>
      </dgm:t>
    </dgm:pt>
    <dgm:pt modelId="{F79DE705-C53E-439D-8313-99349FA44510}" type="sibTrans" cxnId="{5CB86681-6E1E-4EF0-8B10-04AEEF03AA7F}">
      <dgm:prSet/>
      <dgm:spPr/>
      <dgm:t>
        <a:bodyPr/>
        <a:lstStyle/>
        <a:p>
          <a:endParaRPr lang="en-US"/>
        </a:p>
      </dgm:t>
    </dgm:pt>
    <dgm:pt modelId="{48E5ADE9-1D39-4F23-AA3C-B0862B6139D9}">
      <dgm:prSet phldrT="[Text]"/>
      <dgm:spPr/>
      <dgm:t>
        <a:bodyPr/>
        <a:lstStyle/>
        <a:p>
          <a:r>
            <a:rPr lang="en-US" dirty="0"/>
            <a:t>Cracked rye</a:t>
          </a:r>
        </a:p>
      </dgm:t>
    </dgm:pt>
    <dgm:pt modelId="{FF228870-7575-4186-9E7B-0808C3893DC1}" type="parTrans" cxnId="{3D770400-EECE-4E0D-A492-CF188C3CE7E2}">
      <dgm:prSet/>
      <dgm:spPr/>
      <dgm:t>
        <a:bodyPr/>
        <a:lstStyle/>
        <a:p>
          <a:endParaRPr lang="en-US"/>
        </a:p>
      </dgm:t>
    </dgm:pt>
    <dgm:pt modelId="{FD022596-CAD5-44E8-93DC-08BB41C912A2}" type="sibTrans" cxnId="{3D770400-EECE-4E0D-A492-CF188C3CE7E2}">
      <dgm:prSet/>
      <dgm:spPr/>
      <dgm:t>
        <a:bodyPr/>
        <a:lstStyle/>
        <a:p>
          <a:endParaRPr lang="en-US"/>
        </a:p>
      </dgm:t>
    </dgm:pt>
    <dgm:pt modelId="{B9395111-8231-4F5E-8C7E-9F2C77137E1A}">
      <dgm:prSet phldrT="[Text]"/>
      <dgm:spPr/>
      <dgm:t>
        <a:bodyPr/>
        <a:lstStyle/>
        <a:p>
          <a:r>
            <a:rPr lang="en-US" dirty="0"/>
            <a:t>Rye chops</a:t>
          </a:r>
        </a:p>
      </dgm:t>
    </dgm:pt>
    <dgm:pt modelId="{867EAC23-B617-4320-B4F9-A566994916C8}" type="parTrans" cxnId="{3CF7353B-203E-42AB-8279-BEBC6835BB8E}">
      <dgm:prSet/>
      <dgm:spPr/>
      <dgm:t>
        <a:bodyPr/>
        <a:lstStyle/>
        <a:p>
          <a:endParaRPr lang="en-US"/>
        </a:p>
      </dgm:t>
    </dgm:pt>
    <dgm:pt modelId="{E5ADCBBB-D4D9-4F21-91FB-52B80D8C183B}" type="sibTrans" cxnId="{3CF7353B-203E-42AB-8279-BEBC6835BB8E}">
      <dgm:prSet/>
      <dgm:spPr/>
      <dgm:t>
        <a:bodyPr/>
        <a:lstStyle/>
        <a:p>
          <a:endParaRPr lang="en-US"/>
        </a:p>
      </dgm:t>
    </dgm:pt>
    <dgm:pt modelId="{2B4AEDD8-047E-42B3-A29D-68EC3CA3857B}">
      <dgm:prSet phldrT="[Text]"/>
      <dgm:spPr/>
      <dgm:t>
        <a:bodyPr/>
        <a:lstStyle/>
        <a:p>
          <a:r>
            <a:rPr lang="en-US" dirty="0"/>
            <a:t>Soybean</a:t>
          </a:r>
        </a:p>
      </dgm:t>
    </dgm:pt>
    <dgm:pt modelId="{72BB67C0-9899-41D1-B8F3-803E6AD47F69}" type="parTrans" cxnId="{BBDB916C-0872-4FBD-83B7-8796C8ACEBCA}">
      <dgm:prSet/>
      <dgm:spPr/>
      <dgm:t>
        <a:bodyPr/>
        <a:lstStyle/>
        <a:p>
          <a:endParaRPr lang="en-US"/>
        </a:p>
      </dgm:t>
    </dgm:pt>
    <dgm:pt modelId="{EAEA505D-32B3-46C6-97CA-2C6094AC4005}" type="sibTrans" cxnId="{BBDB916C-0872-4FBD-83B7-8796C8ACEBCA}">
      <dgm:prSet/>
      <dgm:spPr/>
      <dgm:t>
        <a:bodyPr/>
        <a:lstStyle/>
        <a:p>
          <a:endParaRPr lang="en-US"/>
        </a:p>
      </dgm:t>
    </dgm:pt>
    <dgm:pt modelId="{39C552FD-6C83-4195-9A91-F74D72913E75}">
      <dgm:prSet phldrT="[Text]"/>
      <dgm:spPr/>
      <dgm:t>
        <a:bodyPr/>
        <a:lstStyle/>
        <a:p>
          <a:r>
            <a:rPr lang="en-US" dirty="0"/>
            <a:t>Whole soybeans</a:t>
          </a:r>
        </a:p>
      </dgm:t>
    </dgm:pt>
    <dgm:pt modelId="{5694A186-91CD-4322-A478-BFE4A140B013}" type="parTrans" cxnId="{1630418E-4DE4-4293-8F3F-A1CB2F72AECC}">
      <dgm:prSet/>
      <dgm:spPr/>
      <dgm:t>
        <a:bodyPr/>
        <a:lstStyle/>
        <a:p>
          <a:endParaRPr lang="en-US"/>
        </a:p>
      </dgm:t>
    </dgm:pt>
    <dgm:pt modelId="{F99D806E-C673-475E-A8E1-4173B0EED47F}" type="sibTrans" cxnId="{1630418E-4DE4-4293-8F3F-A1CB2F72AECC}">
      <dgm:prSet/>
      <dgm:spPr/>
      <dgm:t>
        <a:bodyPr/>
        <a:lstStyle/>
        <a:p>
          <a:endParaRPr lang="en-US"/>
        </a:p>
      </dgm:t>
    </dgm:pt>
    <dgm:pt modelId="{DE74AFE9-0C51-4EFE-9C8E-940265B3308D}">
      <dgm:prSet phldrT="[Text]"/>
      <dgm:spPr/>
      <dgm:t>
        <a:bodyPr/>
        <a:lstStyle/>
        <a:p>
          <a:r>
            <a:rPr lang="en-US" dirty="0"/>
            <a:t>Full fat soy flour</a:t>
          </a:r>
        </a:p>
      </dgm:t>
    </dgm:pt>
    <dgm:pt modelId="{2092B3BF-C85C-4F48-9D31-35739BA9D6EA}" type="parTrans" cxnId="{C12C5621-0D6C-47B4-8A1E-3A0C56481FE7}">
      <dgm:prSet/>
      <dgm:spPr/>
      <dgm:t>
        <a:bodyPr/>
        <a:lstStyle/>
        <a:p>
          <a:endParaRPr lang="en-US"/>
        </a:p>
      </dgm:t>
    </dgm:pt>
    <dgm:pt modelId="{AA9B151B-EBFE-484F-9344-38BD2A79E3AC}" type="sibTrans" cxnId="{C12C5621-0D6C-47B4-8A1E-3A0C56481FE7}">
      <dgm:prSet/>
      <dgm:spPr/>
      <dgm:t>
        <a:bodyPr/>
        <a:lstStyle/>
        <a:p>
          <a:endParaRPr lang="en-US"/>
        </a:p>
      </dgm:t>
    </dgm:pt>
    <dgm:pt modelId="{EC199F5A-37B4-4383-9326-A3FF268AD1C0}">
      <dgm:prSet phldrT="[Text]"/>
      <dgm:spPr/>
      <dgm:t>
        <a:bodyPr/>
        <a:lstStyle/>
        <a:p>
          <a:r>
            <a:rPr lang="en-US" dirty="0"/>
            <a:t>Milled Rice</a:t>
          </a:r>
        </a:p>
      </dgm:t>
    </dgm:pt>
    <dgm:pt modelId="{09FB741C-FE40-4332-A2C3-3485A8DA7DF7}" type="parTrans" cxnId="{7738ECE1-0A40-47B7-92E2-EB0213012397}">
      <dgm:prSet/>
      <dgm:spPr/>
      <dgm:t>
        <a:bodyPr/>
        <a:lstStyle/>
        <a:p>
          <a:endParaRPr lang="en-US"/>
        </a:p>
      </dgm:t>
    </dgm:pt>
    <dgm:pt modelId="{89FCD7E2-2EC0-4069-8C25-CC975E0B176F}" type="sibTrans" cxnId="{7738ECE1-0A40-47B7-92E2-EB0213012397}">
      <dgm:prSet/>
      <dgm:spPr/>
      <dgm:t>
        <a:bodyPr/>
        <a:lstStyle/>
        <a:p>
          <a:endParaRPr lang="en-US"/>
        </a:p>
      </dgm:t>
    </dgm:pt>
    <dgm:pt modelId="{211C1249-16C8-45E6-A83B-A2FEB6D9618F}">
      <dgm:prSet phldrT="[Text]"/>
      <dgm:spPr/>
      <dgm:t>
        <a:bodyPr/>
        <a:lstStyle/>
        <a:p>
          <a:r>
            <a:rPr lang="en-US" dirty="0"/>
            <a:t>Brewer’s Rice</a:t>
          </a:r>
        </a:p>
      </dgm:t>
    </dgm:pt>
    <dgm:pt modelId="{E75A2225-644F-4AF9-8EB2-0651928C52CB}" type="parTrans" cxnId="{F97FC438-AE47-4DF1-A1C2-2E183B28DBD4}">
      <dgm:prSet/>
      <dgm:spPr/>
      <dgm:t>
        <a:bodyPr/>
        <a:lstStyle/>
        <a:p>
          <a:endParaRPr lang="en-US"/>
        </a:p>
      </dgm:t>
    </dgm:pt>
    <dgm:pt modelId="{983D1CB4-2F5A-4A81-8746-8196270734E0}" type="sibTrans" cxnId="{F97FC438-AE47-4DF1-A1C2-2E183B28DBD4}">
      <dgm:prSet/>
      <dgm:spPr/>
      <dgm:t>
        <a:bodyPr/>
        <a:lstStyle/>
        <a:p>
          <a:endParaRPr lang="en-US"/>
        </a:p>
      </dgm:t>
    </dgm:pt>
    <dgm:pt modelId="{D0D2A654-92A4-49B5-B59B-26646EE57E4E}">
      <dgm:prSet phldrT="[Text]"/>
      <dgm:spPr/>
      <dgm:t>
        <a:bodyPr/>
        <a:lstStyle/>
        <a:p>
          <a:r>
            <a:rPr lang="en-US" dirty="0"/>
            <a:t>Glutinous rice</a:t>
          </a:r>
        </a:p>
      </dgm:t>
    </dgm:pt>
    <dgm:pt modelId="{CC6DAF17-5D54-4EB5-B402-E417220C9421}" type="parTrans" cxnId="{D73B2D83-648E-4641-83F7-820081A64345}">
      <dgm:prSet/>
      <dgm:spPr/>
      <dgm:t>
        <a:bodyPr/>
        <a:lstStyle/>
        <a:p>
          <a:endParaRPr lang="en-US"/>
        </a:p>
      </dgm:t>
    </dgm:pt>
    <dgm:pt modelId="{9AD708E0-79C0-4F2A-BC4D-6EC5110FC033}" type="sibTrans" cxnId="{D73B2D83-648E-4641-83F7-820081A64345}">
      <dgm:prSet/>
      <dgm:spPr/>
      <dgm:t>
        <a:bodyPr/>
        <a:lstStyle/>
        <a:p>
          <a:endParaRPr lang="en-US"/>
        </a:p>
      </dgm:t>
    </dgm:pt>
    <dgm:pt modelId="{7D5E2453-B98E-4F94-8E02-6CA0C3B07E40}" type="pres">
      <dgm:prSet presAssocID="{5ED2E77C-841C-4E38-8729-6F6A622917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9D8FF3-EFF4-4501-BF03-EEC2C92A72B9}" type="pres">
      <dgm:prSet presAssocID="{91EAA148-D405-4B36-9CBC-17220F346F08}" presName="composite" presStyleCnt="0"/>
      <dgm:spPr/>
    </dgm:pt>
    <dgm:pt modelId="{148EB80A-382B-4201-92D2-3035BE53AECC}" type="pres">
      <dgm:prSet presAssocID="{91EAA148-D405-4B36-9CBC-17220F346F08}" presName="parTx" presStyleLbl="alignNode1" presStyleIdx="0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EA7C3-510F-4A02-BC64-231372E21D94}" type="pres">
      <dgm:prSet presAssocID="{91EAA148-D405-4B36-9CBC-17220F346F08}" presName="desTx" presStyleLbl="align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992F77-9846-4253-A990-83268E1EB893}" type="pres">
      <dgm:prSet presAssocID="{BCE1F7DF-95C1-46C6-B14F-F1805DCC6BAA}" presName="space" presStyleCnt="0"/>
      <dgm:spPr/>
    </dgm:pt>
    <dgm:pt modelId="{06A6C466-76FF-498F-A28C-EA6BE1DBB546}" type="pres">
      <dgm:prSet presAssocID="{181C247F-7AE3-4AB3-99EC-27A9C49BD948}" presName="composite" presStyleCnt="0"/>
      <dgm:spPr/>
    </dgm:pt>
    <dgm:pt modelId="{7571FC26-9CC4-4BCE-8129-2C5B111DB588}" type="pres">
      <dgm:prSet presAssocID="{181C247F-7AE3-4AB3-99EC-27A9C49BD948}" presName="parTx" presStyleLbl="alignNode1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C7D3C1-4848-412D-AD24-82B3B5017D70}" type="pres">
      <dgm:prSet presAssocID="{181C247F-7AE3-4AB3-99EC-27A9C49BD948}" presName="desTx" presStyleLbl="align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BB09EF-FD94-4189-A1CB-98AB46154392}" type="pres">
      <dgm:prSet presAssocID="{2E5321B9-66BF-45B9-BBDA-589DF2C8530E}" presName="space" presStyleCnt="0"/>
      <dgm:spPr/>
    </dgm:pt>
    <dgm:pt modelId="{F1859AEC-17C3-4BEF-BF16-D558E76D6C4B}" type="pres">
      <dgm:prSet presAssocID="{F7D9ED58-CEDF-4953-B887-AF5A963A7A52}" presName="composite" presStyleCnt="0"/>
      <dgm:spPr/>
    </dgm:pt>
    <dgm:pt modelId="{FAECC674-698B-4BFA-ADDB-E81FD8F3425B}" type="pres">
      <dgm:prSet presAssocID="{F7D9ED58-CEDF-4953-B887-AF5A963A7A52}" presName="parTx" presStyleLbl="alignNode1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B4D151-467B-4034-9F16-7501602BE4FD}" type="pres">
      <dgm:prSet presAssocID="{F7D9ED58-CEDF-4953-B887-AF5A963A7A52}" presName="desTx" presStyleLbl="align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2F223-3A91-4B21-A132-19DB7019A13E}" type="pres">
      <dgm:prSet presAssocID="{5419134C-8CC4-427D-A4B5-47C883F8A282}" presName="space" presStyleCnt="0"/>
      <dgm:spPr/>
    </dgm:pt>
    <dgm:pt modelId="{AD33F6F1-31E5-4066-8F6A-F42886249727}" type="pres">
      <dgm:prSet presAssocID="{AFC59639-27B7-4FDA-AE4A-C13766022AEE}" presName="composite" presStyleCnt="0"/>
      <dgm:spPr/>
    </dgm:pt>
    <dgm:pt modelId="{1B37AD35-1673-481D-A5F5-5090FA9D6038}" type="pres">
      <dgm:prSet presAssocID="{AFC59639-27B7-4FDA-AE4A-C13766022AEE}" presName="parTx" presStyleLbl="alignNode1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229FF7-0CD5-402A-8BFB-58E411BB0649}" type="pres">
      <dgm:prSet presAssocID="{AFC59639-27B7-4FDA-AE4A-C13766022AEE}" presName="desTx" presStyleLbl="align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2BA31A-68F9-4CCF-94E3-4F263183C8B1}" type="pres">
      <dgm:prSet presAssocID="{86989E61-1B26-41DB-A793-97C2BBC0B188}" presName="space" presStyleCnt="0"/>
      <dgm:spPr/>
    </dgm:pt>
    <dgm:pt modelId="{A00060E6-E0E1-4A8D-B0A8-2498982CA3B2}" type="pres">
      <dgm:prSet presAssocID="{C740D8F6-2C25-42D2-BC8C-A75CA5EE6BBE}" presName="composite" presStyleCnt="0"/>
      <dgm:spPr/>
    </dgm:pt>
    <dgm:pt modelId="{EC20D7C9-0561-4BE2-8B69-0AA9E75CD71A}" type="pres">
      <dgm:prSet presAssocID="{C740D8F6-2C25-42D2-BC8C-A75CA5EE6BBE}" presName="parTx" presStyleLbl="alignNode1" presStyleIdx="4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A5A7D-8766-4566-BB10-42F36F51229E}" type="pres">
      <dgm:prSet presAssocID="{C740D8F6-2C25-42D2-BC8C-A75CA5EE6BBE}" presName="desTx" presStyleLbl="align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FB5514-5011-4021-B3CB-51ED88115FDB}" type="pres">
      <dgm:prSet presAssocID="{843C8E87-B53C-4DBB-9997-E0180B8937AF}" presName="space" presStyleCnt="0"/>
      <dgm:spPr/>
    </dgm:pt>
    <dgm:pt modelId="{67AD2F10-027F-4730-843A-D80265724B60}" type="pres">
      <dgm:prSet presAssocID="{14988D22-06EE-470C-930A-A83691E9031D}" presName="composite" presStyleCnt="0"/>
      <dgm:spPr/>
    </dgm:pt>
    <dgm:pt modelId="{BB682F5F-E0E4-4B93-AF9F-4F3F6DD9A097}" type="pres">
      <dgm:prSet presAssocID="{14988D22-06EE-470C-930A-A83691E9031D}" presName="parTx" presStyleLbl="alignNode1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789137-D5E2-45E4-B21D-400AE8E997D4}" type="pres">
      <dgm:prSet presAssocID="{14988D22-06EE-470C-930A-A83691E9031D}" presName="desTx" presStyleLbl="align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C3F013-FB39-42A8-92F3-9BFE36C8015B}" type="pres">
      <dgm:prSet presAssocID="{62D1B5C8-2891-4067-A27F-4CCB313E34FE}" presName="space" presStyleCnt="0"/>
      <dgm:spPr/>
    </dgm:pt>
    <dgm:pt modelId="{89EA541D-1999-40E9-A088-AFB701A639B7}" type="pres">
      <dgm:prSet presAssocID="{2B4AEDD8-047E-42B3-A29D-68EC3CA3857B}" presName="composite" presStyleCnt="0"/>
      <dgm:spPr/>
    </dgm:pt>
    <dgm:pt modelId="{9A8BD64E-80D8-44BB-A3E2-7768AB986D2F}" type="pres">
      <dgm:prSet presAssocID="{2B4AEDD8-047E-42B3-A29D-68EC3CA3857B}" presName="parTx" presStyleLbl="alignNode1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E8D8A-9A7D-40A5-812E-8239A82A3FB4}" type="pres">
      <dgm:prSet presAssocID="{2B4AEDD8-047E-42B3-A29D-68EC3CA3857B}" presName="desTx" presStyleLbl="align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EA987A-9B26-4C1B-B57D-C57EBB1BD6FC}" type="pres">
      <dgm:prSet presAssocID="{EAEA505D-32B3-46C6-97CA-2C6094AC4005}" presName="space" presStyleCnt="0"/>
      <dgm:spPr/>
    </dgm:pt>
    <dgm:pt modelId="{DA881690-BFA1-42EB-A684-94580A573F98}" type="pres">
      <dgm:prSet presAssocID="{EC199F5A-37B4-4383-9326-A3FF268AD1C0}" presName="composite" presStyleCnt="0"/>
      <dgm:spPr/>
    </dgm:pt>
    <dgm:pt modelId="{6CF3B0D2-D0EB-462E-929A-FE63968D5709}" type="pres">
      <dgm:prSet presAssocID="{EC199F5A-37B4-4383-9326-A3FF268AD1C0}" presName="parTx" presStyleLbl="alignNode1" presStyleIdx="7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29A32-B6DC-4229-BD2C-C7599EAF782C}" type="pres">
      <dgm:prSet presAssocID="{EC199F5A-37B4-4383-9326-A3FF268AD1C0}" presName="desTx" presStyleLbl="align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B86681-6E1E-4EF0-8B10-04AEEF03AA7F}" srcId="{14988D22-06EE-470C-930A-A83691E9031D}" destId="{5B27279D-F6D7-4F92-BA6D-9B8C6AE98D9D}" srcOrd="1" destOrd="0" parTransId="{687C3EE4-D0E8-429E-B3C5-4892F5D5B165}" sibTransId="{F79DE705-C53E-439D-8313-99349FA44510}"/>
    <dgm:cxn modelId="{4A5A4BD8-3F79-4852-B5C2-3C36AC9C0A28}" type="presOf" srcId="{EC199F5A-37B4-4383-9326-A3FF268AD1C0}" destId="{6CF3B0D2-D0EB-462E-929A-FE63968D5709}" srcOrd="0" destOrd="0" presId="urn:microsoft.com/office/officeart/2005/8/layout/hList1"/>
    <dgm:cxn modelId="{A34F80E0-740F-46B6-B0B6-4A318C3050C9}" srcId="{91EAA148-D405-4B36-9CBC-17220F346F08}" destId="{00C1FAA8-741C-4E60-8201-5CDEF33F66CA}" srcOrd="5" destOrd="0" parTransId="{E1FAB9AD-7FDA-4108-9E78-FD6C7944CB13}" sibTransId="{90FECA66-4E7E-45A4-99B1-C02AFDBEF6B9}"/>
    <dgm:cxn modelId="{3D770400-EECE-4E0D-A492-CF188C3CE7E2}" srcId="{14988D22-06EE-470C-930A-A83691E9031D}" destId="{48E5ADE9-1D39-4F23-AA3C-B0862B6139D9}" srcOrd="2" destOrd="0" parTransId="{FF228870-7575-4186-9E7B-0808C3893DC1}" sibTransId="{FD022596-CAD5-44E8-93DC-08BB41C912A2}"/>
    <dgm:cxn modelId="{D3DD00E0-F802-4F99-A798-12A3E982296F}" type="presOf" srcId="{2B4AEDD8-047E-42B3-A29D-68EC3CA3857B}" destId="{9A8BD64E-80D8-44BB-A3E2-7768AB986D2F}" srcOrd="0" destOrd="0" presId="urn:microsoft.com/office/officeart/2005/8/layout/hList1"/>
    <dgm:cxn modelId="{9B695C6F-DB1B-4A51-99E5-9F9E2BD81F3B}" type="presOf" srcId="{E46267F3-1939-4697-96C3-D0F7C511B7CD}" destId="{E5FEA7C3-510F-4A02-BC64-231372E21D94}" srcOrd="0" destOrd="0" presId="urn:microsoft.com/office/officeart/2005/8/layout/hList1"/>
    <dgm:cxn modelId="{6D388F63-2D78-4824-844B-D64C73EB73A2}" type="presOf" srcId="{88A87EE2-C135-4FEF-9543-167B93754BCD}" destId="{E5FEA7C3-510F-4A02-BC64-231372E21D94}" srcOrd="0" destOrd="3" presId="urn:microsoft.com/office/officeart/2005/8/layout/hList1"/>
    <dgm:cxn modelId="{BBDB916C-0872-4FBD-83B7-8796C8ACEBCA}" srcId="{5ED2E77C-841C-4E38-8729-6F6A6229178B}" destId="{2B4AEDD8-047E-42B3-A29D-68EC3CA3857B}" srcOrd="6" destOrd="0" parTransId="{72BB67C0-9899-41D1-B8F3-803E6AD47F69}" sibTransId="{EAEA505D-32B3-46C6-97CA-2C6094AC4005}"/>
    <dgm:cxn modelId="{7DFD1041-84A2-4FC9-9EBF-BF1618E44727}" type="presOf" srcId="{0CD1E3A4-C9D0-462D-85D8-8AA08E95A77E}" destId="{29C7D3C1-4848-412D-AD24-82B3B5017D70}" srcOrd="0" destOrd="2" presId="urn:microsoft.com/office/officeart/2005/8/layout/hList1"/>
    <dgm:cxn modelId="{41F479BC-ED41-4C5A-A36A-35AAE124CB07}" type="presOf" srcId="{B781AD32-6EB5-4156-9AFB-430CEDD9E756}" destId="{79229FF7-0CD5-402A-8BFB-58E411BB0649}" srcOrd="0" destOrd="0" presId="urn:microsoft.com/office/officeart/2005/8/layout/hList1"/>
    <dgm:cxn modelId="{3CF7353B-203E-42AB-8279-BEBC6835BB8E}" srcId="{14988D22-06EE-470C-930A-A83691E9031D}" destId="{B9395111-8231-4F5E-8C7E-9F2C77137E1A}" srcOrd="3" destOrd="0" parTransId="{867EAC23-B617-4320-B4F9-A566994916C8}" sibTransId="{E5ADCBBB-D4D9-4F21-91FB-52B80D8C183B}"/>
    <dgm:cxn modelId="{6C99E768-E9AE-4836-AF2C-097F6A9E28C1}" srcId="{5ED2E77C-841C-4E38-8729-6F6A6229178B}" destId="{F7D9ED58-CEDF-4953-B887-AF5A963A7A52}" srcOrd="2" destOrd="0" parTransId="{68BDCC46-1760-4A2E-990A-1634E3168114}" sibTransId="{5419134C-8CC4-427D-A4B5-47C883F8A282}"/>
    <dgm:cxn modelId="{4807307F-994A-4B20-9E1A-CEC4C32BE790}" srcId="{91EAA148-D405-4B36-9CBC-17220F346F08}" destId="{D39F53AA-132C-466D-81DC-85676CCC3A55}" srcOrd="4" destOrd="0" parTransId="{4D9CDEA9-1537-44C7-925B-4827EE4A28FD}" sibTransId="{066CDF1D-F08C-4568-AE38-1E6163EC1DE2}"/>
    <dgm:cxn modelId="{1AA48360-558D-437C-B70E-03F1E4C70BBB}" type="presOf" srcId="{5B27279D-F6D7-4F92-BA6D-9B8C6AE98D9D}" destId="{9B789137-D5E2-45E4-B21D-400AE8E997D4}" srcOrd="0" destOrd="1" presId="urn:microsoft.com/office/officeart/2005/8/layout/hList1"/>
    <dgm:cxn modelId="{AB26F116-09F5-4FD0-8FA3-07E2DF30C617}" type="presOf" srcId="{D0D2A654-92A4-49B5-B59B-26646EE57E4E}" destId="{F4F29A32-B6DC-4229-BD2C-C7599EAF782C}" srcOrd="0" destOrd="1" presId="urn:microsoft.com/office/officeart/2005/8/layout/hList1"/>
    <dgm:cxn modelId="{CFBC0D1E-DA03-4D62-9C13-4DDB663E2F63}" type="presOf" srcId="{181C247F-7AE3-4AB3-99EC-27A9C49BD948}" destId="{7571FC26-9CC4-4BCE-8129-2C5B111DB588}" srcOrd="0" destOrd="0" presId="urn:microsoft.com/office/officeart/2005/8/layout/hList1"/>
    <dgm:cxn modelId="{D2FAD0D4-113D-4030-B55B-5CB2456AAB68}" type="presOf" srcId="{3D070B9F-4A1B-48B8-AC6B-2BCE40473987}" destId="{29C7D3C1-4848-412D-AD24-82B3B5017D70}" srcOrd="0" destOrd="0" presId="urn:microsoft.com/office/officeart/2005/8/layout/hList1"/>
    <dgm:cxn modelId="{EB75D1A6-99B5-4111-BCD3-458F12A4DAA0}" srcId="{F7D9ED58-CEDF-4953-B887-AF5A963A7A52}" destId="{7E1ABAD2-1739-46EE-BAFB-43D5A8A6FEB2}" srcOrd="1" destOrd="0" parTransId="{5F255A88-B601-4E65-AA42-11BE7F47617F}" sibTransId="{1D3C36BE-0EF7-4CE3-978F-B555D41A8CB5}"/>
    <dgm:cxn modelId="{08E16C05-1EBE-4F30-9D43-EAABF189FD90}" srcId="{181C247F-7AE3-4AB3-99EC-27A9C49BD948}" destId="{7E350DA0-B5D8-476B-B84F-00A86D409171}" srcOrd="4" destOrd="0" parTransId="{1E5B090F-AE44-47B6-8BA7-E3B066299916}" sibTransId="{A9E10531-A46E-4031-9608-1488BE36416C}"/>
    <dgm:cxn modelId="{EFF74930-25CC-432D-9F2C-D4568046CD4D}" type="presOf" srcId="{F910FD46-FF1C-4665-8C16-5028B751D5E8}" destId="{E5FEA7C3-510F-4A02-BC64-231372E21D94}" srcOrd="0" destOrd="1" presId="urn:microsoft.com/office/officeart/2005/8/layout/hList1"/>
    <dgm:cxn modelId="{1EE486B9-C1BE-4ED0-8E8A-A8D84BE0958B}" type="presOf" srcId="{39C552FD-6C83-4195-9A91-F74D72913E75}" destId="{F70E8D8A-9A7D-40A5-812E-8239A82A3FB4}" srcOrd="0" destOrd="0" presId="urn:microsoft.com/office/officeart/2005/8/layout/hList1"/>
    <dgm:cxn modelId="{7738ECE1-0A40-47B7-92E2-EB0213012397}" srcId="{5ED2E77C-841C-4E38-8729-6F6A6229178B}" destId="{EC199F5A-37B4-4383-9326-A3FF268AD1C0}" srcOrd="7" destOrd="0" parTransId="{09FB741C-FE40-4332-A2C3-3485A8DA7DF7}" sibTransId="{89FCD7E2-2EC0-4069-8C25-CC975E0B176F}"/>
    <dgm:cxn modelId="{F59547D7-21E5-4386-8586-7B7451983BB7}" srcId="{14988D22-06EE-470C-930A-A83691E9031D}" destId="{ED5B4F71-86F3-464B-B672-852E66F329F9}" srcOrd="0" destOrd="0" parTransId="{C9D34C0B-4459-4343-9F79-98315182E916}" sibTransId="{640500D1-6338-4F27-94EE-C7221E283AB6}"/>
    <dgm:cxn modelId="{A26D122F-B69A-42D4-97B8-3EC7864DE6ED}" type="presOf" srcId="{D39F53AA-132C-466D-81DC-85676CCC3A55}" destId="{E5FEA7C3-510F-4A02-BC64-231372E21D94}" srcOrd="0" destOrd="4" presId="urn:microsoft.com/office/officeart/2005/8/layout/hList1"/>
    <dgm:cxn modelId="{7A007327-A617-488B-A7DF-DC0B98CB79DC}" type="presOf" srcId="{C740D8F6-2C25-42D2-BC8C-A75CA5EE6BBE}" destId="{EC20D7C9-0561-4BE2-8B69-0AA9E75CD71A}" srcOrd="0" destOrd="0" presId="urn:microsoft.com/office/officeart/2005/8/layout/hList1"/>
    <dgm:cxn modelId="{756F69BD-ADF2-4A08-B223-0A853BBB62FD}" srcId="{5ED2E77C-841C-4E38-8729-6F6A6229178B}" destId="{AFC59639-27B7-4FDA-AE4A-C13766022AEE}" srcOrd="3" destOrd="0" parTransId="{99F9DAFD-6CCA-4228-BF7E-02D6007A8EB4}" sibTransId="{86989E61-1B26-41DB-A793-97C2BBC0B188}"/>
    <dgm:cxn modelId="{4598203C-6D04-488A-A301-33B89F2134EA}" srcId="{91EAA148-D405-4B36-9CBC-17220F346F08}" destId="{88A87EE2-C135-4FEF-9543-167B93754BCD}" srcOrd="3" destOrd="0" parTransId="{E78DB340-F0C6-4DD8-9FA7-3E319405C706}" sibTransId="{7C634CA3-9D2C-48DE-93E3-51C73B7B7E4D}"/>
    <dgm:cxn modelId="{00B66178-72B7-4EC9-A37F-5588CBFD57B0}" srcId="{91EAA148-D405-4B36-9CBC-17220F346F08}" destId="{8489F995-BF08-45F7-AC9B-7055A9DFEE9E}" srcOrd="2" destOrd="0" parTransId="{5E3DC0AC-B9AB-4CCB-AF64-61C09DC64DBE}" sibTransId="{9AF4958C-8658-4213-9E7D-21C8ACAE6C03}"/>
    <dgm:cxn modelId="{AF3220AC-27BA-4C34-952B-A1BBBCB90485}" type="presOf" srcId="{B9395111-8231-4F5E-8C7E-9F2C77137E1A}" destId="{9B789137-D5E2-45E4-B21D-400AE8E997D4}" srcOrd="0" destOrd="3" presId="urn:microsoft.com/office/officeart/2005/8/layout/hList1"/>
    <dgm:cxn modelId="{1630418E-4DE4-4293-8F3F-A1CB2F72AECC}" srcId="{2B4AEDD8-047E-42B3-A29D-68EC3CA3857B}" destId="{39C552FD-6C83-4195-9A91-F74D72913E75}" srcOrd="0" destOrd="0" parTransId="{5694A186-91CD-4322-A478-BFE4A140B013}" sibTransId="{F99D806E-C673-475E-A8E1-4173B0EED47F}"/>
    <dgm:cxn modelId="{9CFCF655-B037-4B01-98FB-1F4CFDBFE37A}" type="presOf" srcId="{5C0A2F1A-2BFC-469C-953E-4D0E988963E7}" destId="{337A5A7D-8766-4566-BB10-42F36F51229E}" srcOrd="0" destOrd="0" presId="urn:microsoft.com/office/officeart/2005/8/layout/hList1"/>
    <dgm:cxn modelId="{754CAA22-440F-4F18-9152-F49735D09110}" srcId="{5ED2E77C-841C-4E38-8729-6F6A6229178B}" destId="{91EAA148-D405-4B36-9CBC-17220F346F08}" srcOrd="0" destOrd="0" parTransId="{C38EFE02-9702-43D3-B36E-872408241436}" sibTransId="{BCE1F7DF-95C1-46C6-B14F-F1805DCC6BAA}"/>
    <dgm:cxn modelId="{B749F0C2-9989-41D1-902D-79D087CD5F56}" srcId="{181C247F-7AE3-4AB3-99EC-27A9C49BD948}" destId="{FE6BB385-E129-4F26-B2A0-99924C949793}" srcOrd="1" destOrd="0" parTransId="{24415196-8D40-4D4F-B37A-7631CAF8A5F2}" sibTransId="{83D3EEAF-092D-420A-B131-9F0E04CB38F6}"/>
    <dgm:cxn modelId="{3B531308-A5AD-48D7-8C3D-750FECE9FF21}" srcId="{5ED2E77C-841C-4E38-8729-6F6A6229178B}" destId="{C740D8F6-2C25-42D2-BC8C-A75CA5EE6BBE}" srcOrd="4" destOrd="0" parTransId="{46214A30-A916-4B01-A83D-405E9522D58B}" sibTransId="{843C8E87-B53C-4DBB-9997-E0180B8937AF}"/>
    <dgm:cxn modelId="{2AD69A5D-3F37-4788-B063-D8469D2E5A46}" srcId="{5ED2E77C-841C-4E38-8729-6F6A6229178B}" destId="{14988D22-06EE-470C-930A-A83691E9031D}" srcOrd="5" destOrd="0" parTransId="{2EC400BD-8531-4820-88C7-0A0B582CBBE7}" sibTransId="{62D1B5C8-2891-4067-A27F-4CCB313E34FE}"/>
    <dgm:cxn modelId="{F38C05FD-9F0F-4312-81B5-65DC28AE6B5B}" type="presOf" srcId="{00C1FAA8-741C-4E60-8201-5CDEF33F66CA}" destId="{E5FEA7C3-510F-4A02-BC64-231372E21D94}" srcOrd="0" destOrd="5" presId="urn:microsoft.com/office/officeart/2005/8/layout/hList1"/>
    <dgm:cxn modelId="{6E863B33-E834-47DA-8E62-61CBCFDCD4A8}" type="presOf" srcId="{211C1249-16C8-45E6-A83B-A2FEB6D9618F}" destId="{F4F29A32-B6DC-4229-BD2C-C7599EAF782C}" srcOrd="0" destOrd="0" presId="urn:microsoft.com/office/officeart/2005/8/layout/hList1"/>
    <dgm:cxn modelId="{7B414C93-3E3D-43D8-A2BB-09BBB5227878}" type="presOf" srcId="{8489F995-BF08-45F7-AC9B-7055A9DFEE9E}" destId="{E5FEA7C3-510F-4A02-BC64-231372E21D94}" srcOrd="0" destOrd="2" presId="urn:microsoft.com/office/officeart/2005/8/layout/hList1"/>
    <dgm:cxn modelId="{0698F046-F087-4F58-971D-027BD291E736}" type="presOf" srcId="{14988D22-06EE-470C-930A-A83691E9031D}" destId="{BB682F5F-E0E4-4B93-AF9F-4F3F6DD9A097}" srcOrd="0" destOrd="0" presId="urn:microsoft.com/office/officeart/2005/8/layout/hList1"/>
    <dgm:cxn modelId="{044F5CFA-A0CC-4D86-91A3-27C6CC842CC9}" type="presOf" srcId="{AFC59639-27B7-4FDA-AE4A-C13766022AEE}" destId="{1B37AD35-1673-481D-A5F5-5090FA9D6038}" srcOrd="0" destOrd="0" presId="urn:microsoft.com/office/officeart/2005/8/layout/hList1"/>
    <dgm:cxn modelId="{F97FC438-AE47-4DF1-A1C2-2E183B28DBD4}" srcId="{EC199F5A-37B4-4383-9326-A3FF268AD1C0}" destId="{211C1249-16C8-45E6-A83B-A2FEB6D9618F}" srcOrd="0" destOrd="0" parTransId="{E75A2225-644F-4AF9-8EB2-0651928C52CB}" sibTransId="{983D1CB4-2F5A-4A81-8746-8196270734E0}"/>
    <dgm:cxn modelId="{C12C5621-0D6C-47B4-8A1E-3A0C56481FE7}" srcId="{2B4AEDD8-047E-42B3-A29D-68EC3CA3857B}" destId="{DE74AFE9-0C51-4EFE-9C8E-940265B3308D}" srcOrd="1" destOrd="0" parTransId="{2092B3BF-C85C-4F48-9D31-35739BA9D6EA}" sibTransId="{AA9B151B-EBFE-484F-9344-38BD2A79E3AC}"/>
    <dgm:cxn modelId="{602E4DC5-A6E5-415C-93C7-AC70530EA3FC}" type="presOf" srcId="{7E1ABAD2-1739-46EE-BAFB-43D5A8A6FEB2}" destId="{55B4D151-467B-4034-9F16-7501602BE4FD}" srcOrd="0" destOrd="1" presId="urn:microsoft.com/office/officeart/2005/8/layout/hList1"/>
    <dgm:cxn modelId="{3B5F0049-079A-40BD-991F-7667EF00E7AF}" type="presOf" srcId="{FE6BB385-E129-4F26-B2A0-99924C949793}" destId="{29C7D3C1-4848-412D-AD24-82B3B5017D70}" srcOrd="0" destOrd="1" presId="urn:microsoft.com/office/officeart/2005/8/layout/hList1"/>
    <dgm:cxn modelId="{5767934B-F245-411C-9628-25366BA5F218}" srcId="{91EAA148-D405-4B36-9CBC-17220F346F08}" destId="{E46267F3-1939-4697-96C3-D0F7C511B7CD}" srcOrd="0" destOrd="0" parTransId="{C3ADC34E-A2E3-4BDE-96F4-DD2EE0971A0A}" sibTransId="{1083B46F-7686-4192-AF71-3CF96F9A9255}"/>
    <dgm:cxn modelId="{FACC7443-163C-4DED-9C91-3B35C1F9D029}" type="presOf" srcId="{91EAA148-D405-4B36-9CBC-17220F346F08}" destId="{148EB80A-382B-4201-92D2-3035BE53AECC}" srcOrd="0" destOrd="0" presId="urn:microsoft.com/office/officeart/2005/8/layout/hList1"/>
    <dgm:cxn modelId="{D73B2D83-648E-4641-83F7-820081A64345}" srcId="{EC199F5A-37B4-4383-9326-A3FF268AD1C0}" destId="{D0D2A654-92A4-49B5-B59B-26646EE57E4E}" srcOrd="1" destOrd="0" parTransId="{CC6DAF17-5D54-4EB5-B402-E417220C9421}" sibTransId="{9AD708E0-79C0-4F2A-BC4D-6EC5110FC033}"/>
    <dgm:cxn modelId="{BA8E1F74-ABE5-4CE6-A568-2A39B9DA0655}" srcId="{5ED2E77C-841C-4E38-8729-6F6A6229178B}" destId="{181C247F-7AE3-4AB3-99EC-27A9C49BD948}" srcOrd="1" destOrd="0" parTransId="{DB296DAE-1822-491B-8C9D-9FFD138B6D28}" sibTransId="{2E5321B9-66BF-45B9-BBDA-589DF2C8530E}"/>
    <dgm:cxn modelId="{52F5F615-D534-4EFC-8F31-8F7B11D06FE6}" type="presOf" srcId="{DE74AFE9-0C51-4EFE-9C8E-940265B3308D}" destId="{F70E8D8A-9A7D-40A5-812E-8239A82A3FB4}" srcOrd="0" destOrd="1" presId="urn:microsoft.com/office/officeart/2005/8/layout/hList1"/>
    <dgm:cxn modelId="{D7EA8DD9-373C-4C4C-9574-6B7EDE8D144F}" srcId="{181C247F-7AE3-4AB3-99EC-27A9C49BD948}" destId="{3D070B9F-4A1B-48B8-AC6B-2BCE40473987}" srcOrd="0" destOrd="0" parTransId="{E78AF2F3-26ED-4232-B9E9-935F62C907AC}" sibTransId="{5E6364DA-5891-4CD6-B123-D31A8B765ED0}"/>
    <dgm:cxn modelId="{F3C65ADD-95A4-49AF-914B-849E542102D3}" srcId="{F7D9ED58-CEDF-4953-B887-AF5A963A7A52}" destId="{67F7418B-9037-4566-A42D-A64DD147045F}" srcOrd="0" destOrd="0" parTransId="{8B8138B4-DC40-4F5F-8630-FD98D64E6DEE}" sibTransId="{4C3153AB-3BE2-4ED8-8615-EB4F55015292}"/>
    <dgm:cxn modelId="{1828DACF-98CF-4FC6-BD9E-B09761A10670}" type="presOf" srcId="{F7D9ED58-CEDF-4953-B887-AF5A963A7A52}" destId="{FAECC674-698B-4BFA-ADDB-E81FD8F3425B}" srcOrd="0" destOrd="0" presId="urn:microsoft.com/office/officeart/2005/8/layout/hList1"/>
    <dgm:cxn modelId="{7F5CC77D-C131-4BE3-B716-3D60B374269A}" type="presOf" srcId="{ED5B4F71-86F3-464B-B672-852E66F329F9}" destId="{9B789137-D5E2-45E4-B21D-400AE8E997D4}" srcOrd="0" destOrd="0" presId="urn:microsoft.com/office/officeart/2005/8/layout/hList1"/>
    <dgm:cxn modelId="{4C479D29-4F24-4FF0-972D-231941D763E0}" type="presOf" srcId="{7E350DA0-B5D8-476B-B84F-00A86D409171}" destId="{29C7D3C1-4848-412D-AD24-82B3B5017D70}" srcOrd="0" destOrd="4" presId="urn:microsoft.com/office/officeart/2005/8/layout/hList1"/>
    <dgm:cxn modelId="{E1B88650-F730-4E7D-A026-12A17FF9382F}" type="presOf" srcId="{B759CCAC-82B6-4591-9EB1-E77C5DC1660F}" destId="{29C7D3C1-4848-412D-AD24-82B3B5017D70}" srcOrd="0" destOrd="3" presId="urn:microsoft.com/office/officeart/2005/8/layout/hList1"/>
    <dgm:cxn modelId="{BB014F39-FB85-4BBB-82C6-DCEE2E022D63}" srcId="{181C247F-7AE3-4AB3-99EC-27A9C49BD948}" destId="{B759CCAC-82B6-4591-9EB1-E77C5DC1660F}" srcOrd="3" destOrd="0" parTransId="{379B4D59-9790-4B71-B59D-367D23D45629}" sibTransId="{C099B0ED-5BC6-481D-9B0E-863ED36A0F4F}"/>
    <dgm:cxn modelId="{16988FBA-FB5F-4C74-99E6-76F9700129F5}" srcId="{91EAA148-D405-4B36-9CBC-17220F346F08}" destId="{F910FD46-FF1C-4665-8C16-5028B751D5E8}" srcOrd="1" destOrd="0" parTransId="{DD4A980B-C677-4C32-BFB2-0AD1B83CC7EA}" sibTransId="{9E8039A4-DC2D-437D-81F9-3F1975DE65FD}"/>
    <dgm:cxn modelId="{36E0298F-ACCE-448A-9832-B5AB3815FB92}" srcId="{181C247F-7AE3-4AB3-99EC-27A9C49BD948}" destId="{0CD1E3A4-C9D0-462D-85D8-8AA08E95A77E}" srcOrd="2" destOrd="0" parTransId="{70564F1F-F91E-4DE3-B819-553E43C8D294}" sibTransId="{284D25D0-070C-44E9-9ACA-C8BB40EA111E}"/>
    <dgm:cxn modelId="{F3066AE3-EE31-451F-890B-32D31C387AED}" type="presOf" srcId="{5ED2E77C-841C-4E38-8729-6F6A6229178B}" destId="{7D5E2453-B98E-4F94-8E02-6CA0C3B07E40}" srcOrd="0" destOrd="0" presId="urn:microsoft.com/office/officeart/2005/8/layout/hList1"/>
    <dgm:cxn modelId="{118F054E-E661-4ED6-9B61-97DB46DB30B3}" type="presOf" srcId="{67F7418B-9037-4566-A42D-A64DD147045F}" destId="{55B4D151-467B-4034-9F16-7501602BE4FD}" srcOrd="0" destOrd="0" presId="urn:microsoft.com/office/officeart/2005/8/layout/hList1"/>
    <dgm:cxn modelId="{8135E6C6-A47E-4565-AF06-3A0EEA0C3353}" srcId="{C740D8F6-2C25-42D2-BC8C-A75CA5EE6BBE}" destId="{5C0A2F1A-2BFC-469C-953E-4D0E988963E7}" srcOrd="0" destOrd="0" parTransId="{6E4CF5F9-6CB0-461E-A7EA-7C8D6A896EA6}" sibTransId="{626B0A5F-6110-4537-828E-FFD9AE41DE2B}"/>
    <dgm:cxn modelId="{2BFD0B4C-7007-4EDD-A153-F9C79138DE85}" srcId="{AFC59639-27B7-4FDA-AE4A-C13766022AEE}" destId="{B781AD32-6EB5-4156-9AFB-430CEDD9E756}" srcOrd="0" destOrd="0" parTransId="{7135FD4B-AA38-49FE-AD72-D4CF6B315864}" sibTransId="{D9CE31F4-B279-4264-86C9-3551CE4A18CC}"/>
    <dgm:cxn modelId="{A8FE92B6-1E8E-46DC-AA50-F9CD0E9B5D7F}" type="presOf" srcId="{48E5ADE9-1D39-4F23-AA3C-B0862B6139D9}" destId="{9B789137-D5E2-45E4-B21D-400AE8E997D4}" srcOrd="0" destOrd="2" presId="urn:microsoft.com/office/officeart/2005/8/layout/hList1"/>
    <dgm:cxn modelId="{22E7E940-F799-401D-9C55-F98CD734C967}" type="presParOf" srcId="{7D5E2453-B98E-4F94-8E02-6CA0C3B07E40}" destId="{DE9D8FF3-EFF4-4501-BF03-EEC2C92A72B9}" srcOrd="0" destOrd="0" presId="urn:microsoft.com/office/officeart/2005/8/layout/hList1"/>
    <dgm:cxn modelId="{C3A193FA-18A2-46A6-8827-9B2FD52196D2}" type="presParOf" srcId="{DE9D8FF3-EFF4-4501-BF03-EEC2C92A72B9}" destId="{148EB80A-382B-4201-92D2-3035BE53AECC}" srcOrd="0" destOrd="0" presId="urn:microsoft.com/office/officeart/2005/8/layout/hList1"/>
    <dgm:cxn modelId="{3D76C8B8-19AC-4C17-972F-AA83BB8A4AF1}" type="presParOf" srcId="{DE9D8FF3-EFF4-4501-BF03-EEC2C92A72B9}" destId="{E5FEA7C3-510F-4A02-BC64-231372E21D94}" srcOrd="1" destOrd="0" presId="urn:microsoft.com/office/officeart/2005/8/layout/hList1"/>
    <dgm:cxn modelId="{F83BB2FC-EF16-4574-B64A-66BCADF23C55}" type="presParOf" srcId="{7D5E2453-B98E-4F94-8E02-6CA0C3B07E40}" destId="{B7992F77-9846-4253-A990-83268E1EB893}" srcOrd="1" destOrd="0" presId="urn:microsoft.com/office/officeart/2005/8/layout/hList1"/>
    <dgm:cxn modelId="{DFA55A32-652F-4200-9F20-B7495DB7C415}" type="presParOf" srcId="{7D5E2453-B98E-4F94-8E02-6CA0C3B07E40}" destId="{06A6C466-76FF-498F-A28C-EA6BE1DBB546}" srcOrd="2" destOrd="0" presId="urn:microsoft.com/office/officeart/2005/8/layout/hList1"/>
    <dgm:cxn modelId="{592C3307-519D-4C78-B8D2-2CBDB7D2BD48}" type="presParOf" srcId="{06A6C466-76FF-498F-A28C-EA6BE1DBB546}" destId="{7571FC26-9CC4-4BCE-8129-2C5B111DB588}" srcOrd="0" destOrd="0" presId="urn:microsoft.com/office/officeart/2005/8/layout/hList1"/>
    <dgm:cxn modelId="{8686535D-AB42-4B4F-9205-ACA1A42A0557}" type="presParOf" srcId="{06A6C466-76FF-498F-A28C-EA6BE1DBB546}" destId="{29C7D3C1-4848-412D-AD24-82B3B5017D70}" srcOrd="1" destOrd="0" presId="urn:microsoft.com/office/officeart/2005/8/layout/hList1"/>
    <dgm:cxn modelId="{DE5CC120-302A-424F-98C5-E49FF95AAD86}" type="presParOf" srcId="{7D5E2453-B98E-4F94-8E02-6CA0C3B07E40}" destId="{23BB09EF-FD94-4189-A1CB-98AB46154392}" srcOrd="3" destOrd="0" presId="urn:microsoft.com/office/officeart/2005/8/layout/hList1"/>
    <dgm:cxn modelId="{A0C4D729-DAB3-4C4D-B2CD-903DB8F0C915}" type="presParOf" srcId="{7D5E2453-B98E-4F94-8E02-6CA0C3B07E40}" destId="{F1859AEC-17C3-4BEF-BF16-D558E76D6C4B}" srcOrd="4" destOrd="0" presId="urn:microsoft.com/office/officeart/2005/8/layout/hList1"/>
    <dgm:cxn modelId="{C4ACD8B2-327E-4F95-9A7B-5B6A896CECAB}" type="presParOf" srcId="{F1859AEC-17C3-4BEF-BF16-D558E76D6C4B}" destId="{FAECC674-698B-4BFA-ADDB-E81FD8F3425B}" srcOrd="0" destOrd="0" presId="urn:microsoft.com/office/officeart/2005/8/layout/hList1"/>
    <dgm:cxn modelId="{02F3B95F-C146-4D1C-9516-04FFC0D2ACB1}" type="presParOf" srcId="{F1859AEC-17C3-4BEF-BF16-D558E76D6C4B}" destId="{55B4D151-467B-4034-9F16-7501602BE4FD}" srcOrd="1" destOrd="0" presId="urn:microsoft.com/office/officeart/2005/8/layout/hList1"/>
    <dgm:cxn modelId="{3BD83E55-70EC-4818-8740-17D4CA696570}" type="presParOf" srcId="{7D5E2453-B98E-4F94-8E02-6CA0C3B07E40}" destId="{0CA2F223-3A91-4B21-A132-19DB7019A13E}" srcOrd="5" destOrd="0" presId="urn:microsoft.com/office/officeart/2005/8/layout/hList1"/>
    <dgm:cxn modelId="{47522813-98DA-44C7-BB4B-AED7A87AB4EE}" type="presParOf" srcId="{7D5E2453-B98E-4F94-8E02-6CA0C3B07E40}" destId="{AD33F6F1-31E5-4066-8F6A-F42886249727}" srcOrd="6" destOrd="0" presId="urn:microsoft.com/office/officeart/2005/8/layout/hList1"/>
    <dgm:cxn modelId="{61516BCB-D09C-4505-8BE4-CE1632FCE5D6}" type="presParOf" srcId="{AD33F6F1-31E5-4066-8F6A-F42886249727}" destId="{1B37AD35-1673-481D-A5F5-5090FA9D6038}" srcOrd="0" destOrd="0" presId="urn:microsoft.com/office/officeart/2005/8/layout/hList1"/>
    <dgm:cxn modelId="{76EE84F9-25E2-4261-A936-4E216060E628}" type="presParOf" srcId="{AD33F6F1-31E5-4066-8F6A-F42886249727}" destId="{79229FF7-0CD5-402A-8BFB-58E411BB0649}" srcOrd="1" destOrd="0" presId="urn:microsoft.com/office/officeart/2005/8/layout/hList1"/>
    <dgm:cxn modelId="{7598176B-8574-4F65-B68E-671D2F07E3FE}" type="presParOf" srcId="{7D5E2453-B98E-4F94-8E02-6CA0C3B07E40}" destId="{582BA31A-68F9-4CCF-94E3-4F263183C8B1}" srcOrd="7" destOrd="0" presId="urn:microsoft.com/office/officeart/2005/8/layout/hList1"/>
    <dgm:cxn modelId="{1B51A0B5-CFBB-4CD3-97D2-3A0745C3B85C}" type="presParOf" srcId="{7D5E2453-B98E-4F94-8E02-6CA0C3B07E40}" destId="{A00060E6-E0E1-4A8D-B0A8-2498982CA3B2}" srcOrd="8" destOrd="0" presId="urn:microsoft.com/office/officeart/2005/8/layout/hList1"/>
    <dgm:cxn modelId="{82DC1244-D6F0-4E1A-B715-7DAFCA9048B9}" type="presParOf" srcId="{A00060E6-E0E1-4A8D-B0A8-2498982CA3B2}" destId="{EC20D7C9-0561-4BE2-8B69-0AA9E75CD71A}" srcOrd="0" destOrd="0" presId="urn:microsoft.com/office/officeart/2005/8/layout/hList1"/>
    <dgm:cxn modelId="{94C7516A-6064-40F5-A73F-90D268877238}" type="presParOf" srcId="{A00060E6-E0E1-4A8D-B0A8-2498982CA3B2}" destId="{337A5A7D-8766-4566-BB10-42F36F51229E}" srcOrd="1" destOrd="0" presId="urn:microsoft.com/office/officeart/2005/8/layout/hList1"/>
    <dgm:cxn modelId="{F9559CCE-D712-44AC-802D-D3D0C700410F}" type="presParOf" srcId="{7D5E2453-B98E-4F94-8E02-6CA0C3B07E40}" destId="{73FB5514-5011-4021-B3CB-51ED88115FDB}" srcOrd="9" destOrd="0" presId="urn:microsoft.com/office/officeart/2005/8/layout/hList1"/>
    <dgm:cxn modelId="{F8A02634-609D-49B4-8A32-DBD8CB146E98}" type="presParOf" srcId="{7D5E2453-B98E-4F94-8E02-6CA0C3B07E40}" destId="{67AD2F10-027F-4730-843A-D80265724B60}" srcOrd="10" destOrd="0" presId="urn:microsoft.com/office/officeart/2005/8/layout/hList1"/>
    <dgm:cxn modelId="{B173EC9C-0DDA-4EA3-8291-C3BE9ECEF148}" type="presParOf" srcId="{67AD2F10-027F-4730-843A-D80265724B60}" destId="{BB682F5F-E0E4-4B93-AF9F-4F3F6DD9A097}" srcOrd="0" destOrd="0" presId="urn:microsoft.com/office/officeart/2005/8/layout/hList1"/>
    <dgm:cxn modelId="{B0D1FB67-8EC1-4486-9199-B190A82E9AC6}" type="presParOf" srcId="{67AD2F10-027F-4730-843A-D80265724B60}" destId="{9B789137-D5E2-45E4-B21D-400AE8E997D4}" srcOrd="1" destOrd="0" presId="urn:microsoft.com/office/officeart/2005/8/layout/hList1"/>
    <dgm:cxn modelId="{DDF49122-2871-401B-B275-72BDC0587260}" type="presParOf" srcId="{7D5E2453-B98E-4F94-8E02-6CA0C3B07E40}" destId="{9DC3F013-FB39-42A8-92F3-9BFE36C8015B}" srcOrd="11" destOrd="0" presId="urn:microsoft.com/office/officeart/2005/8/layout/hList1"/>
    <dgm:cxn modelId="{B50F63AA-5A5C-43E9-8DAF-CD207DE8F4E1}" type="presParOf" srcId="{7D5E2453-B98E-4F94-8E02-6CA0C3B07E40}" destId="{89EA541D-1999-40E9-A088-AFB701A639B7}" srcOrd="12" destOrd="0" presId="urn:microsoft.com/office/officeart/2005/8/layout/hList1"/>
    <dgm:cxn modelId="{9EB21A2F-51CE-4B77-9C6C-1927E634F773}" type="presParOf" srcId="{89EA541D-1999-40E9-A088-AFB701A639B7}" destId="{9A8BD64E-80D8-44BB-A3E2-7768AB986D2F}" srcOrd="0" destOrd="0" presId="urn:microsoft.com/office/officeart/2005/8/layout/hList1"/>
    <dgm:cxn modelId="{C98CE26E-83F3-41B6-B05E-9EEE516FF06D}" type="presParOf" srcId="{89EA541D-1999-40E9-A088-AFB701A639B7}" destId="{F70E8D8A-9A7D-40A5-812E-8239A82A3FB4}" srcOrd="1" destOrd="0" presId="urn:microsoft.com/office/officeart/2005/8/layout/hList1"/>
    <dgm:cxn modelId="{848BC6C5-8535-40EC-B85F-7950706C25BE}" type="presParOf" srcId="{7D5E2453-B98E-4F94-8E02-6CA0C3B07E40}" destId="{5DEA987A-9B26-4C1B-B57D-C57EBB1BD6FC}" srcOrd="13" destOrd="0" presId="urn:microsoft.com/office/officeart/2005/8/layout/hList1"/>
    <dgm:cxn modelId="{D98A56CC-1206-46C0-AC45-AB5E435DCECD}" type="presParOf" srcId="{7D5E2453-B98E-4F94-8E02-6CA0C3B07E40}" destId="{DA881690-BFA1-42EB-A684-94580A573F98}" srcOrd="14" destOrd="0" presId="urn:microsoft.com/office/officeart/2005/8/layout/hList1"/>
    <dgm:cxn modelId="{4D12B5A5-3786-4BFA-BB6B-A244A9033D6C}" type="presParOf" srcId="{DA881690-BFA1-42EB-A684-94580A573F98}" destId="{6CF3B0D2-D0EB-462E-929A-FE63968D5709}" srcOrd="0" destOrd="0" presId="urn:microsoft.com/office/officeart/2005/8/layout/hList1"/>
    <dgm:cxn modelId="{8A3F1CE1-319D-41D9-96CF-EDFC11FC14EE}" type="presParOf" srcId="{DA881690-BFA1-42EB-A684-94580A573F98}" destId="{F4F29A32-B6DC-4229-BD2C-C7599EAF782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6EBF7D-615F-4571-B180-9FCA7727AA9F}" type="doc">
      <dgm:prSet loTypeId="urn:diagrams.loki3.com/Bracket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C2E2E0B-7C53-45BC-AF83-51E2356608B5}">
      <dgm:prSet phldrT="[Text]" custT="1"/>
      <dgm:spPr/>
      <dgm:t>
        <a:bodyPr/>
        <a:lstStyle/>
        <a:p>
          <a:r>
            <a:rPr lang="en-US" sz="2800" dirty="0"/>
            <a:t>Aflatoxin</a:t>
          </a:r>
        </a:p>
      </dgm:t>
    </dgm:pt>
    <dgm:pt modelId="{CDFA9FBC-9804-4E2A-960C-9432288DB7D9}" type="parTrans" cxnId="{2C35A577-7DF0-4B51-8DD6-526CDC55E68C}">
      <dgm:prSet/>
      <dgm:spPr/>
      <dgm:t>
        <a:bodyPr/>
        <a:lstStyle/>
        <a:p>
          <a:endParaRPr lang="en-US"/>
        </a:p>
      </dgm:t>
    </dgm:pt>
    <dgm:pt modelId="{FFF55FFF-9AD0-4651-960B-DD3421882F54}" type="sibTrans" cxnId="{2C35A577-7DF0-4B51-8DD6-526CDC55E68C}">
      <dgm:prSet/>
      <dgm:spPr/>
      <dgm:t>
        <a:bodyPr/>
        <a:lstStyle/>
        <a:p>
          <a:endParaRPr lang="en-US"/>
        </a:p>
      </dgm:t>
    </dgm:pt>
    <dgm:pt modelId="{A73CD14D-2668-4A8C-BEF5-134B9DDAB766}">
      <dgm:prSet phldrT="[Text]" custT="1"/>
      <dgm:spPr/>
      <dgm:t>
        <a:bodyPr/>
        <a:lstStyle/>
        <a:p>
          <a:r>
            <a:rPr lang="en-US" sz="1400" dirty="0"/>
            <a:t>AFQ-WETS5/AFQ-WETS3</a:t>
          </a:r>
        </a:p>
      </dgm:t>
    </dgm:pt>
    <dgm:pt modelId="{155D4EB1-63ED-404D-92A2-DA637595F84B}" type="parTrans" cxnId="{DA37549B-BC1C-4FBC-98A9-E19D0034A220}">
      <dgm:prSet/>
      <dgm:spPr/>
      <dgm:t>
        <a:bodyPr/>
        <a:lstStyle/>
        <a:p>
          <a:endParaRPr lang="en-US"/>
        </a:p>
      </dgm:t>
    </dgm:pt>
    <dgm:pt modelId="{312F52B3-2E7D-486C-851B-5681C8BF5158}" type="sibTrans" cxnId="{DA37549B-BC1C-4FBC-98A9-E19D0034A220}">
      <dgm:prSet/>
      <dgm:spPr/>
      <dgm:t>
        <a:bodyPr/>
        <a:lstStyle/>
        <a:p>
          <a:endParaRPr lang="en-US"/>
        </a:p>
      </dgm:t>
    </dgm:pt>
    <dgm:pt modelId="{DD309061-9809-4807-9BC9-D3598A55F716}">
      <dgm:prSet phldrT="[Text]" custT="1"/>
      <dgm:spPr/>
      <dgm:t>
        <a:bodyPr/>
        <a:lstStyle/>
        <a:p>
          <a:r>
            <a:rPr lang="en-US" sz="2800" dirty="0"/>
            <a:t>DON (Vomitoxin</a:t>
          </a:r>
          <a:r>
            <a:rPr lang="en-US" sz="1400" dirty="0"/>
            <a:t>)</a:t>
          </a:r>
        </a:p>
      </dgm:t>
    </dgm:pt>
    <dgm:pt modelId="{5E7B7434-0097-4036-A799-B8885EEEA3A9}" type="parTrans" cxnId="{8668B1A1-E088-43B8-B443-3ADC0B3E04B5}">
      <dgm:prSet/>
      <dgm:spPr/>
      <dgm:t>
        <a:bodyPr/>
        <a:lstStyle/>
        <a:p>
          <a:endParaRPr lang="en-US"/>
        </a:p>
      </dgm:t>
    </dgm:pt>
    <dgm:pt modelId="{F849915B-DD89-4F1D-93F6-AF4B143D00BD}" type="sibTrans" cxnId="{8668B1A1-E088-43B8-B443-3ADC0B3E04B5}">
      <dgm:prSet/>
      <dgm:spPr/>
      <dgm:t>
        <a:bodyPr/>
        <a:lstStyle/>
        <a:p>
          <a:endParaRPr lang="en-US"/>
        </a:p>
      </dgm:t>
    </dgm:pt>
    <dgm:pt modelId="{23CE7DCA-910E-46E5-BCEB-22F03A733B6D}">
      <dgm:prSet phldrT="[Text]" custT="1"/>
      <dgm:spPr/>
      <dgm:t>
        <a:bodyPr/>
        <a:lstStyle/>
        <a:p>
          <a:r>
            <a:rPr lang="en-US" sz="2800" dirty="0"/>
            <a:t>Ochratoxin</a:t>
          </a:r>
        </a:p>
      </dgm:t>
    </dgm:pt>
    <dgm:pt modelId="{2F317E5D-3F87-499E-9F34-7280CA94C9EA}" type="parTrans" cxnId="{7106B6ED-7ED4-4A4D-8F91-1C99602C9D47}">
      <dgm:prSet/>
      <dgm:spPr/>
      <dgm:t>
        <a:bodyPr/>
        <a:lstStyle/>
        <a:p>
          <a:endParaRPr lang="en-US"/>
        </a:p>
      </dgm:t>
    </dgm:pt>
    <dgm:pt modelId="{AC63C9F3-06D1-41C7-BDAC-8C709F930F5B}" type="sibTrans" cxnId="{7106B6ED-7ED4-4A4D-8F91-1C99602C9D47}">
      <dgm:prSet/>
      <dgm:spPr/>
      <dgm:t>
        <a:bodyPr/>
        <a:lstStyle/>
        <a:p>
          <a:endParaRPr lang="en-US"/>
        </a:p>
      </dgm:t>
    </dgm:pt>
    <dgm:pt modelId="{0BCD83D1-3885-411F-8D2F-EB5EC7407B43}">
      <dgm:prSet phldrT="[Text]" custT="1"/>
      <dgm:spPr/>
      <dgm:t>
        <a:bodyPr/>
        <a:lstStyle/>
        <a:p>
          <a:r>
            <a:rPr lang="en-US" sz="1400" dirty="0" err="1"/>
            <a:t>AFQ</a:t>
          </a:r>
          <a:r>
            <a:rPr lang="en-US" sz="1400" dirty="0"/>
            <a:t>-FAST</a:t>
          </a:r>
        </a:p>
      </dgm:t>
    </dgm:pt>
    <dgm:pt modelId="{A427E4F8-A591-4673-A4C5-3477ED652CAC}" type="parTrans" cxnId="{8BEE4C8A-E90F-49F3-9BFD-AE06DB26E1D4}">
      <dgm:prSet/>
      <dgm:spPr/>
      <dgm:t>
        <a:bodyPr/>
        <a:lstStyle/>
        <a:p>
          <a:endParaRPr lang="en-US"/>
        </a:p>
      </dgm:t>
    </dgm:pt>
    <dgm:pt modelId="{CD04F3DB-4CFE-4AFA-8E48-ECAB0E02297E}" type="sibTrans" cxnId="{8BEE4C8A-E90F-49F3-9BFD-AE06DB26E1D4}">
      <dgm:prSet/>
      <dgm:spPr/>
      <dgm:t>
        <a:bodyPr/>
        <a:lstStyle/>
        <a:p>
          <a:endParaRPr lang="en-US"/>
        </a:p>
      </dgm:t>
    </dgm:pt>
    <dgm:pt modelId="{7785F850-77A2-4A1F-846B-05390C9FEFEB}">
      <dgm:prSet phldrT="[Text]" custT="1"/>
      <dgm:spPr/>
      <dgm:t>
        <a:bodyPr/>
        <a:lstStyle/>
        <a:p>
          <a:r>
            <a:rPr lang="en-US" sz="1400" dirty="0"/>
            <a:t>70% Methanol and Acetonitrile methods</a:t>
          </a:r>
        </a:p>
      </dgm:t>
    </dgm:pt>
    <dgm:pt modelId="{838C89C5-B621-4FCD-8883-838F006D1A70}" type="parTrans" cxnId="{48920DFF-FB84-466D-A842-8AA0A6CF0D80}">
      <dgm:prSet/>
      <dgm:spPr/>
      <dgm:t>
        <a:bodyPr/>
        <a:lstStyle/>
        <a:p>
          <a:endParaRPr lang="en-US"/>
        </a:p>
      </dgm:t>
    </dgm:pt>
    <dgm:pt modelId="{0DA228DD-84E8-4CC9-8F57-46757A474311}" type="sibTrans" cxnId="{48920DFF-FB84-466D-A842-8AA0A6CF0D80}">
      <dgm:prSet/>
      <dgm:spPr/>
      <dgm:t>
        <a:bodyPr/>
        <a:lstStyle/>
        <a:p>
          <a:endParaRPr lang="en-US"/>
        </a:p>
      </dgm:t>
    </dgm:pt>
    <dgm:pt modelId="{58B6005F-479E-4203-8173-C2B676BE46E1}">
      <dgm:prSet phldrT="[Text]" custT="1"/>
      <dgm:spPr/>
      <dgm:t>
        <a:bodyPr/>
        <a:lstStyle/>
        <a:p>
          <a:r>
            <a:rPr lang="en-US" sz="1400" dirty="0"/>
            <a:t>DONQ2</a:t>
          </a:r>
        </a:p>
      </dgm:t>
    </dgm:pt>
    <dgm:pt modelId="{23EB2D89-1869-4172-B6DD-635AD30D25D8}" type="parTrans" cxnId="{344257D3-C939-4B75-8DA9-00F438D5F7C1}">
      <dgm:prSet/>
      <dgm:spPr/>
      <dgm:t>
        <a:bodyPr/>
        <a:lstStyle/>
        <a:p>
          <a:endParaRPr lang="en-US"/>
        </a:p>
      </dgm:t>
    </dgm:pt>
    <dgm:pt modelId="{B874B6A3-EE9E-4884-AB51-FF1F4F42E6D8}" type="sibTrans" cxnId="{344257D3-C939-4B75-8DA9-00F438D5F7C1}">
      <dgm:prSet/>
      <dgm:spPr/>
      <dgm:t>
        <a:bodyPr/>
        <a:lstStyle/>
        <a:p>
          <a:endParaRPr lang="en-US"/>
        </a:p>
      </dgm:t>
    </dgm:pt>
    <dgm:pt modelId="{10C519E3-3341-48CE-AB09-4DF4E858A91E}">
      <dgm:prSet phldrT="[Text]" custT="1"/>
      <dgm:spPr/>
      <dgm:t>
        <a:bodyPr/>
        <a:lstStyle/>
        <a:p>
          <a:r>
            <a:rPr lang="en-US" sz="1400" dirty="0"/>
            <a:t>DONQ-FAST5</a:t>
          </a:r>
        </a:p>
      </dgm:t>
    </dgm:pt>
    <dgm:pt modelId="{0E026E04-1062-4643-AC75-DC7A7C2758FE}" type="parTrans" cxnId="{F704D284-C260-442F-9B78-E428A4F9E029}">
      <dgm:prSet/>
      <dgm:spPr/>
      <dgm:t>
        <a:bodyPr/>
        <a:lstStyle/>
        <a:p>
          <a:endParaRPr lang="en-US"/>
        </a:p>
      </dgm:t>
    </dgm:pt>
    <dgm:pt modelId="{33A59641-1034-498E-9EBB-D0AB4BD09489}" type="sibTrans" cxnId="{F704D284-C260-442F-9B78-E428A4F9E029}">
      <dgm:prSet/>
      <dgm:spPr/>
      <dgm:t>
        <a:bodyPr/>
        <a:lstStyle/>
        <a:p>
          <a:endParaRPr lang="en-US"/>
        </a:p>
      </dgm:t>
    </dgm:pt>
    <dgm:pt modelId="{18A7A89C-4DEF-4AD6-81A5-A3FC5496786E}">
      <dgm:prSet phldrT="[Text]" custT="1"/>
      <dgm:spPr/>
      <dgm:t>
        <a:bodyPr/>
        <a:lstStyle/>
        <a:p>
          <a:r>
            <a:rPr lang="en-US" sz="1400" dirty="0"/>
            <a:t>DONQ-WETS5</a:t>
          </a:r>
        </a:p>
      </dgm:t>
    </dgm:pt>
    <dgm:pt modelId="{B65D70B1-ECD1-4ABF-9AA4-5BEF9548AEF8}" type="parTrans" cxnId="{8F02AC3C-AF87-4D76-BC92-2AF85CD33E27}">
      <dgm:prSet/>
      <dgm:spPr/>
      <dgm:t>
        <a:bodyPr/>
        <a:lstStyle/>
        <a:p>
          <a:endParaRPr lang="en-US"/>
        </a:p>
      </dgm:t>
    </dgm:pt>
    <dgm:pt modelId="{DA2E6B16-5BB8-4413-9805-4F4127B139E0}" type="sibTrans" cxnId="{8F02AC3C-AF87-4D76-BC92-2AF85CD33E27}">
      <dgm:prSet/>
      <dgm:spPr/>
      <dgm:t>
        <a:bodyPr/>
        <a:lstStyle/>
        <a:p>
          <a:endParaRPr lang="en-US"/>
        </a:p>
      </dgm:t>
    </dgm:pt>
    <dgm:pt modelId="{D3628834-69CA-46DC-88CD-2EF8740D8A0A}">
      <dgm:prSet phldrT="[Text]" custT="1"/>
      <dgm:spPr/>
      <dgm:t>
        <a:bodyPr/>
        <a:lstStyle/>
        <a:p>
          <a:r>
            <a:rPr lang="en-US" sz="2800" dirty="0"/>
            <a:t>Fumonisin</a:t>
          </a:r>
        </a:p>
      </dgm:t>
    </dgm:pt>
    <dgm:pt modelId="{085AC763-DCEA-4641-8339-331E94D2FB89}" type="parTrans" cxnId="{911E51F2-CE87-4BFE-9A49-CCD52FF07E7A}">
      <dgm:prSet/>
      <dgm:spPr/>
      <dgm:t>
        <a:bodyPr/>
        <a:lstStyle/>
        <a:p>
          <a:endParaRPr lang="en-US"/>
        </a:p>
      </dgm:t>
    </dgm:pt>
    <dgm:pt modelId="{2ED26EB4-6265-4E86-815C-C19393D0858E}" type="sibTrans" cxnId="{911E51F2-CE87-4BFE-9A49-CCD52FF07E7A}">
      <dgm:prSet/>
      <dgm:spPr/>
      <dgm:t>
        <a:bodyPr/>
        <a:lstStyle/>
        <a:p>
          <a:endParaRPr lang="en-US"/>
        </a:p>
      </dgm:t>
    </dgm:pt>
    <dgm:pt modelId="{2D6BFC8A-C6E7-4A80-BFC1-E5AF6D767C65}">
      <dgm:prSet phldrT="[Text]" custT="1"/>
      <dgm:spPr/>
      <dgm:t>
        <a:bodyPr/>
        <a:lstStyle/>
        <a:p>
          <a:r>
            <a:rPr lang="en-US" sz="1400" dirty="0"/>
            <a:t>FUMQ-WETS5</a:t>
          </a:r>
        </a:p>
      </dgm:t>
    </dgm:pt>
    <dgm:pt modelId="{A8C4B327-9752-4332-A310-E7374DD7A264}" type="parTrans" cxnId="{F9F43608-449E-4BC2-A156-0263BA96BD85}">
      <dgm:prSet/>
      <dgm:spPr/>
      <dgm:t>
        <a:bodyPr/>
        <a:lstStyle/>
        <a:p>
          <a:endParaRPr lang="en-US"/>
        </a:p>
      </dgm:t>
    </dgm:pt>
    <dgm:pt modelId="{7D519271-EB0C-4B3D-B059-D1F2FBF73E97}" type="sibTrans" cxnId="{F9F43608-449E-4BC2-A156-0263BA96BD85}">
      <dgm:prSet/>
      <dgm:spPr/>
      <dgm:t>
        <a:bodyPr/>
        <a:lstStyle/>
        <a:p>
          <a:endParaRPr lang="en-US"/>
        </a:p>
      </dgm:t>
    </dgm:pt>
    <dgm:pt modelId="{E535BB4E-000A-4996-8EBF-2C680B1D2BAB}">
      <dgm:prSet phldrT="[Text]" custT="1"/>
      <dgm:spPr/>
      <dgm:t>
        <a:bodyPr/>
        <a:lstStyle/>
        <a:p>
          <a:r>
            <a:rPr lang="en-US" sz="1400" dirty="0"/>
            <a:t>FUMQ-FAST5</a:t>
          </a:r>
        </a:p>
      </dgm:t>
    </dgm:pt>
    <dgm:pt modelId="{9EAC6A99-FDDC-4746-99AC-74DC216F32B3}" type="parTrans" cxnId="{91F3CC31-3E8A-4527-A69A-BE60A78E7A3E}">
      <dgm:prSet/>
      <dgm:spPr/>
      <dgm:t>
        <a:bodyPr/>
        <a:lstStyle/>
        <a:p>
          <a:endParaRPr lang="en-US"/>
        </a:p>
      </dgm:t>
    </dgm:pt>
    <dgm:pt modelId="{F44BD733-6257-4CAC-AF39-FA6B5DECC3D0}" type="sibTrans" cxnId="{91F3CC31-3E8A-4527-A69A-BE60A78E7A3E}">
      <dgm:prSet/>
      <dgm:spPr/>
      <dgm:t>
        <a:bodyPr/>
        <a:lstStyle/>
        <a:p>
          <a:endParaRPr lang="en-US"/>
        </a:p>
      </dgm:t>
    </dgm:pt>
    <dgm:pt modelId="{93C0F489-C570-40FC-B7C4-0CEF61EA5FD5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FF9034"/>
              </a:solidFill>
            </a:rPr>
            <a:t>FGIS</a:t>
          </a:r>
          <a:r>
            <a:rPr lang="en-US" sz="1400" b="1" dirty="0">
              <a:solidFill>
                <a:srgbClr val="FF9034"/>
              </a:solidFill>
            </a:rPr>
            <a:t> Approved Methods</a:t>
          </a:r>
        </a:p>
      </dgm:t>
    </dgm:pt>
    <dgm:pt modelId="{9BBBEBFD-A6BD-40B8-B25F-05877F8F231C}" type="parTrans" cxnId="{CFF9E0DA-F767-4B98-8C46-62A88D6F64DE}">
      <dgm:prSet/>
      <dgm:spPr/>
      <dgm:t>
        <a:bodyPr/>
        <a:lstStyle/>
        <a:p>
          <a:endParaRPr lang="en-US"/>
        </a:p>
      </dgm:t>
    </dgm:pt>
    <dgm:pt modelId="{A781AB76-1B8D-4BE1-936A-C7F5F04CAB89}" type="sibTrans" cxnId="{CFF9E0DA-F767-4B98-8C46-62A88D6F64DE}">
      <dgm:prSet/>
      <dgm:spPr/>
      <dgm:t>
        <a:bodyPr/>
        <a:lstStyle/>
        <a:p>
          <a:endParaRPr lang="en-US"/>
        </a:p>
      </dgm:t>
    </dgm:pt>
    <dgm:pt modelId="{8C923A89-473F-4BE1-8738-D5C02F1E89B8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FF9034"/>
              </a:solidFill>
            </a:rPr>
            <a:t>FGIS</a:t>
          </a:r>
          <a:r>
            <a:rPr lang="en-US" sz="1400" b="1" dirty="0">
              <a:solidFill>
                <a:srgbClr val="FF9034"/>
              </a:solidFill>
            </a:rPr>
            <a:t> Approved Method</a:t>
          </a:r>
        </a:p>
      </dgm:t>
    </dgm:pt>
    <dgm:pt modelId="{BA768053-18FC-4C86-B058-5C9ACB277F61}" type="parTrans" cxnId="{328EB6D9-F2D8-4FB5-BB3C-61BDA9119A1D}">
      <dgm:prSet/>
      <dgm:spPr/>
      <dgm:t>
        <a:bodyPr/>
        <a:lstStyle/>
        <a:p>
          <a:endParaRPr lang="en-US"/>
        </a:p>
      </dgm:t>
    </dgm:pt>
    <dgm:pt modelId="{10D40643-810A-4AB2-95E0-B200E1E4D740}" type="sibTrans" cxnId="{328EB6D9-F2D8-4FB5-BB3C-61BDA9119A1D}">
      <dgm:prSet/>
      <dgm:spPr/>
      <dgm:t>
        <a:bodyPr/>
        <a:lstStyle/>
        <a:p>
          <a:endParaRPr lang="en-US"/>
        </a:p>
      </dgm:t>
    </dgm:pt>
    <dgm:pt modelId="{87D4AFFE-167C-4E53-AA32-22F331E7679E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FF9034"/>
              </a:solidFill>
            </a:rPr>
            <a:t>FGIS</a:t>
          </a:r>
          <a:r>
            <a:rPr lang="en-US" sz="1400" b="1" dirty="0">
              <a:solidFill>
                <a:srgbClr val="FF9034"/>
              </a:solidFill>
            </a:rPr>
            <a:t> Approved Method</a:t>
          </a:r>
        </a:p>
      </dgm:t>
    </dgm:pt>
    <dgm:pt modelId="{3E68358F-8087-4395-9913-180FC7735E59}" type="parTrans" cxnId="{F80BA850-E244-4566-B29B-C7CC1E90DF52}">
      <dgm:prSet/>
      <dgm:spPr/>
      <dgm:t>
        <a:bodyPr/>
        <a:lstStyle/>
        <a:p>
          <a:endParaRPr lang="en-US"/>
        </a:p>
      </dgm:t>
    </dgm:pt>
    <dgm:pt modelId="{BA260575-162D-4EB7-9AC7-539C4B060829}" type="sibTrans" cxnId="{F80BA850-E244-4566-B29B-C7CC1E90DF52}">
      <dgm:prSet/>
      <dgm:spPr/>
      <dgm:t>
        <a:bodyPr/>
        <a:lstStyle/>
        <a:p>
          <a:endParaRPr lang="en-US"/>
        </a:p>
      </dgm:t>
    </dgm:pt>
    <dgm:pt modelId="{95EA6ED4-1F8A-4B4C-B28D-01BA7A92B3EC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FF9034"/>
              </a:solidFill>
            </a:rPr>
            <a:t>FGIS</a:t>
          </a:r>
          <a:r>
            <a:rPr lang="en-US" sz="1400" b="1" dirty="0">
              <a:solidFill>
                <a:srgbClr val="FF9034"/>
              </a:solidFill>
            </a:rPr>
            <a:t> Approved Method</a:t>
          </a:r>
        </a:p>
      </dgm:t>
    </dgm:pt>
    <dgm:pt modelId="{8691CFB7-0689-4E97-9F24-0AABF622DF73}" type="parTrans" cxnId="{36DC9D60-83E9-4242-A4CA-43F93923DE49}">
      <dgm:prSet/>
      <dgm:spPr/>
      <dgm:t>
        <a:bodyPr/>
        <a:lstStyle/>
        <a:p>
          <a:endParaRPr lang="en-US"/>
        </a:p>
      </dgm:t>
    </dgm:pt>
    <dgm:pt modelId="{6C01F3DC-7D6B-4A4A-A186-B60496F3B14A}" type="sibTrans" cxnId="{36DC9D60-83E9-4242-A4CA-43F93923DE49}">
      <dgm:prSet/>
      <dgm:spPr/>
      <dgm:t>
        <a:bodyPr/>
        <a:lstStyle/>
        <a:p>
          <a:endParaRPr lang="en-US"/>
        </a:p>
      </dgm:t>
    </dgm:pt>
    <dgm:pt modelId="{9CC669A5-BE5F-43C7-A7B2-866CE8B3338F}">
      <dgm:prSet phldrT="[Text]" custT="1"/>
      <dgm:spPr/>
      <dgm:t>
        <a:bodyPr/>
        <a:lstStyle/>
        <a:p>
          <a:r>
            <a:rPr lang="en-US" sz="1400" dirty="0" err="1"/>
            <a:t>OCHRAQ</a:t>
          </a:r>
          <a:endParaRPr lang="en-US" sz="1400" dirty="0"/>
        </a:p>
      </dgm:t>
    </dgm:pt>
    <dgm:pt modelId="{C6FF128F-9A56-4828-929E-9A5E42CA35EB}" type="parTrans" cxnId="{EFBE979C-F94F-41D8-9E73-7F08E3154DC9}">
      <dgm:prSet/>
      <dgm:spPr/>
      <dgm:t>
        <a:bodyPr/>
        <a:lstStyle/>
        <a:p>
          <a:endParaRPr lang="en-US"/>
        </a:p>
      </dgm:t>
    </dgm:pt>
    <dgm:pt modelId="{1B58854B-A29E-4213-8BBD-60994DC37C92}" type="sibTrans" cxnId="{EFBE979C-F94F-41D8-9E73-7F08E3154DC9}">
      <dgm:prSet/>
      <dgm:spPr/>
      <dgm:t>
        <a:bodyPr/>
        <a:lstStyle/>
        <a:p>
          <a:endParaRPr lang="en-US"/>
        </a:p>
      </dgm:t>
    </dgm:pt>
    <dgm:pt modelId="{4E56E952-2A2A-4847-98DB-4ADDFD50A6ED}">
      <dgm:prSet phldrT="[Text]" custT="1"/>
      <dgm:spPr/>
      <dgm:t>
        <a:bodyPr/>
        <a:lstStyle/>
        <a:p>
          <a:r>
            <a:rPr lang="en-US" sz="1400" dirty="0"/>
            <a:t>Includes Corn Gluten Meal</a:t>
          </a:r>
        </a:p>
      </dgm:t>
    </dgm:pt>
    <dgm:pt modelId="{386B6103-762F-46C0-805A-BCEBAAB1419B}" type="parTrans" cxnId="{2C6D65FE-E3EB-4E57-9D9E-1883D91ABEC5}">
      <dgm:prSet/>
      <dgm:spPr/>
      <dgm:t>
        <a:bodyPr/>
        <a:lstStyle/>
        <a:p>
          <a:endParaRPr lang="en-US"/>
        </a:p>
      </dgm:t>
    </dgm:pt>
    <dgm:pt modelId="{024977A8-86DB-4BF0-B854-5061CFB4694F}" type="sibTrans" cxnId="{2C6D65FE-E3EB-4E57-9D9E-1883D91ABEC5}">
      <dgm:prSet/>
      <dgm:spPr/>
      <dgm:t>
        <a:bodyPr/>
        <a:lstStyle/>
        <a:p>
          <a:endParaRPr lang="en-US"/>
        </a:p>
      </dgm:t>
    </dgm:pt>
    <dgm:pt modelId="{80C143C0-D610-4A9F-B939-F394D05FEC32}">
      <dgm:prSet phldrT="[Text]" custT="1"/>
      <dgm:spPr/>
      <dgm:t>
        <a:bodyPr/>
        <a:lstStyle/>
        <a:p>
          <a:r>
            <a:rPr lang="en-US" sz="2800" dirty="0"/>
            <a:t>T2-HT2</a:t>
          </a:r>
        </a:p>
      </dgm:t>
    </dgm:pt>
    <dgm:pt modelId="{4966EE0E-4185-4103-B267-50D6E2BF9A05}" type="parTrans" cxnId="{8B6991FC-2A87-4B10-8AFC-EFE584745CED}">
      <dgm:prSet/>
      <dgm:spPr/>
      <dgm:t>
        <a:bodyPr/>
        <a:lstStyle/>
        <a:p>
          <a:endParaRPr lang="en-US"/>
        </a:p>
      </dgm:t>
    </dgm:pt>
    <dgm:pt modelId="{93665247-099A-49C2-B0B8-DF3AE28A76E7}" type="sibTrans" cxnId="{8B6991FC-2A87-4B10-8AFC-EFE584745CED}">
      <dgm:prSet/>
      <dgm:spPr/>
      <dgm:t>
        <a:bodyPr/>
        <a:lstStyle/>
        <a:p>
          <a:endParaRPr lang="en-US"/>
        </a:p>
      </dgm:t>
    </dgm:pt>
    <dgm:pt modelId="{B363B706-D6D3-4E89-8FD5-A7B401EBC537}">
      <dgm:prSet phldrT="[Text]" custT="1"/>
      <dgm:spPr/>
      <dgm:t>
        <a:bodyPr/>
        <a:lstStyle/>
        <a:p>
          <a:r>
            <a:rPr lang="en-US" sz="2800" dirty="0"/>
            <a:t>Zearalenone</a:t>
          </a:r>
        </a:p>
      </dgm:t>
    </dgm:pt>
    <dgm:pt modelId="{0E6757E0-3E50-4FB5-8990-7B6ACF7FD44B}" type="parTrans" cxnId="{4E215576-0265-40A0-A5EB-AAE157497963}">
      <dgm:prSet/>
      <dgm:spPr/>
      <dgm:t>
        <a:bodyPr/>
        <a:lstStyle/>
        <a:p>
          <a:endParaRPr lang="en-US"/>
        </a:p>
      </dgm:t>
    </dgm:pt>
    <dgm:pt modelId="{496D9A02-55BF-403D-81F9-7B050D585993}" type="sibTrans" cxnId="{4E215576-0265-40A0-A5EB-AAE157497963}">
      <dgm:prSet/>
      <dgm:spPr/>
      <dgm:t>
        <a:bodyPr/>
        <a:lstStyle/>
        <a:p>
          <a:endParaRPr lang="en-US"/>
        </a:p>
      </dgm:t>
    </dgm:pt>
    <dgm:pt modelId="{515E2CA4-5DF0-4518-B77B-2CB17FA534E2}">
      <dgm:prSet phldrT="[Text]" custT="1"/>
      <dgm:spPr/>
      <dgm:t>
        <a:bodyPr/>
        <a:lstStyle/>
        <a:p>
          <a:r>
            <a:rPr lang="en-US" sz="1400" dirty="0"/>
            <a:t>ZEARQ-WETS5</a:t>
          </a:r>
        </a:p>
      </dgm:t>
    </dgm:pt>
    <dgm:pt modelId="{08A4F2A0-E026-4448-BD3F-2C0CEC007CCF}" type="parTrans" cxnId="{D61C2262-4A8B-4F7C-B88E-F94E0C910155}">
      <dgm:prSet/>
      <dgm:spPr/>
      <dgm:t>
        <a:bodyPr/>
        <a:lstStyle/>
        <a:p>
          <a:endParaRPr lang="en-US"/>
        </a:p>
      </dgm:t>
    </dgm:pt>
    <dgm:pt modelId="{281531C0-B88D-4EFE-A69E-96EE10B1061C}" type="sibTrans" cxnId="{D61C2262-4A8B-4F7C-B88E-F94E0C910155}">
      <dgm:prSet/>
      <dgm:spPr/>
      <dgm:t>
        <a:bodyPr/>
        <a:lstStyle/>
        <a:p>
          <a:endParaRPr lang="en-US"/>
        </a:p>
      </dgm:t>
    </dgm:pt>
    <dgm:pt modelId="{38C80753-3404-4919-B5F8-7A78202FB414}">
      <dgm:prSet phldrT="[Text]" custT="1"/>
      <dgm:spPr/>
      <dgm:t>
        <a:bodyPr/>
        <a:lstStyle/>
        <a:p>
          <a:r>
            <a:rPr lang="en-US" sz="1400" dirty="0"/>
            <a:t>ZEARQ-FAST5</a:t>
          </a:r>
        </a:p>
      </dgm:t>
    </dgm:pt>
    <dgm:pt modelId="{41604F96-5C18-4C9C-9112-F4E9A5ED6F9D}" type="parTrans" cxnId="{90CE5342-4845-4CEF-9EA7-2728DD219DAD}">
      <dgm:prSet/>
      <dgm:spPr/>
      <dgm:t>
        <a:bodyPr/>
        <a:lstStyle/>
        <a:p>
          <a:endParaRPr lang="en-US"/>
        </a:p>
      </dgm:t>
    </dgm:pt>
    <dgm:pt modelId="{4BFB00F6-D259-495C-8978-BF98EC0CF6FA}" type="sibTrans" cxnId="{90CE5342-4845-4CEF-9EA7-2728DD219DAD}">
      <dgm:prSet/>
      <dgm:spPr/>
      <dgm:t>
        <a:bodyPr/>
        <a:lstStyle/>
        <a:p>
          <a:endParaRPr lang="en-US"/>
        </a:p>
      </dgm:t>
    </dgm:pt>
    <dgm:pt modelId="{CD37D3C0-11A7-4C2E-BEC9-28A89FA2B1D2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FF9034"/>
              </a:solidFill>
            </a:rPr>
            <a:t>FGIS</a:t>
          </a:r>
          <a:r>
            <a:rPr lang="en-US" sz="1400" b="1" dirty="0">
              <a:solidFill>
                <a:srgbClr val="FF9034"/>
              </a:solidFill>
            </a:rPr>
            <a:t> Approved Method</a:t>
          </a:r>
        </a:p>
      </dgm:t>
    </dgm:pt>
    <dgm:pt modelId="{9D52A9C8-4079-4477-A2DE-E6E142B19235}" type="parTrans" cxnId="{1805AFB0-9967-4FEE-B229-ECF0E74F87B9}">
      <dgm:prSet/>
      <dgm:spPr/>
      <dgm:t>
        <a:bodyPr/>
        <a:lstStyle/>
        <a:p>
          <a:endParaRPr lang="en-US"/>
        </a:p>
      </dgm:t>
    </dgm:pt>
    <dgm:pt modelId="{EA5A5F23-EC0C-40A4-9AC0-17A90037B0FC}" type="sibTrans" cxnId="{1805AFB0-9967-4FEE-B229-ECF0E74F87B9}">
      <dgm:prSet/>
      <dgm:spPr/>
      <dgm:t>
        <a:bodyPr/>
        <a:lstStyle/>
        <a:p>
          <a:endParaRPr lang="en-US"/>
        </a:p>
      </dgm:t>
    </dgm:pt>
    <dgm:pt modelId="{9DD8AE29-FFD7-4D85-94B9-8030249DD1D9}">
      <dgm:prSet phldrT="[Text]" custT="1"/>
      <dgm:spPr/>
      <dgm:t>
        <a:bodyPr/>
        <a:lstStyle/>
        <a:p>
          <a:r>
            <a:rPr lang="en-US" sz="1400" dirty="0"/>
            <a:t>T2-HT2</a:t>
          </a:r>
        </a:p>
      </dgm:t>
    </dgm:pt>
    <dgm:pt modelId="{5D33B214-7CC7-44BE-924D-F40F49957751}" type="parTrans" cxnId="{9FACA82E-1FB1-4A06-B12E-4AF403F497CF}">
      <dgm:prSet/>
      <dgm:spPr/>
      <dgm:t>
        <a:bodyPr/>
        <a:lstStyle/>
        <a:p>
          <a:endParaRPr lang="en-US"/>
        </a:p>
      </dgm:t>
    </dgm:pt>
    <dgm:pt modelId="{AF55B88D-1205-4615-9DE7-E1AD71200D97}" type="sibTrans" cxnId="{9FACA82E-1FB1-4A06-B12E-4AF403F497CF}">
      <dgm:prSet/>
      <dgm:spPr/>
      <dgm:t>
        <a:bodyPr/>
        <a:lstStyle/>
        <a:p>
          <a:endParaRPr lang="en-US"/>
        </a:p>
      </dgm:t>
    </dgm:pt>
    <dgm:pt modelId="{62180F19-2A15-4BCE-A30C-F8717E52CFA2}">
      <dgm:prSet phldrT="[Text]" custT="1"/>
      <dgm:spPr/>
      <dgm:t>
        <a:bodyPr/>
        <a:lstStyle/>
        <a:p>
          <a:r>
            <a:rPr lang="en-US" sz="1400" b="1" dirty="0" err="1">
              <a:solidFill>
                <a:srgbClr val="FF9034"/>
              </a:solidFill>
            </a:rPr>
            <a:t>FGIS</a:t>
          </a:r>
          <a:r>
            <a:rPr lang="en-US" sz="1400" b="1" dirty="0">
              <a:solidFill>
                <a:srgbClr val="FF9034"/>
              </a:solidFill>
            </a:rPr>
            <a:t> Approved Method</a:t>
          </a:r>
        </a:p>
      </dgm:t>
    </dgm:pt>
    <dgm:pt modelId="{D11A1FE7-0295-4F82-B634-42472051D3BD}" type="parTrans" cxnId="{ACC24BE8-6456-4CA4-9B9D-714557BC810C}">
      <dgm:prSet/>
      <dgm:spPr/>
      <dgm:t>
        <a:bodyPr/>
        <a:lstStyle/>
        <a:p>
          <a:endParaRPr lang="en-US"/>
        </a:p>
      </dgm:t>
    </dgm:pt>
    <dgm:pt modelId="{DEFF9AF9-29AB-4784-8BEA-51916EBC2968}" type="sibTrans" cxnId="{ACC24BE8-6456-4CA4-9B9D-714557BC810C}">
      <dgm:prSet/>
      <dgm:spPr/>
      <dgm:t>
        <a:bodyPr/>
        <a:lstStyle/>
        <a:p>
          <a:endParaRPr lang="en-US"/>
        </a:p>
      </dgm:t>
    </dgm:pt>
    <dgm:pt modelId="{A5C008C8-70C9-4EA3-A45C-8166F694731F}">
      <dgm:prSet phldrT="[Text]" custT="1"/>
      <dgm:spPr/>
      <dgm:t>
        <a:bodyPr/>
        <a:lstStyle/>
        <a:p>
          <a:r>
            <a:rPr lang="en-US" sz="1400" dirty="0"/>
            <a:t>Includes corn gluten meal</a:t>
          </a:r>
        </a:p>
      </dgm:t>
    </dgm:pt>
    <dgm:pt modelId="{0DE73952-0C56-4399-8699-3016F304C994}" type="parTrans" cxnId="{D64E2180-9D47-4AFA-8B96-1B006D64D118}">
      <dgm:prSet/>
      <dgm:spPr/>
      <dgm:t>
        <a:bodyPr/>
        <a:lstStyle/>
        <a:p>
          <a:endParaRPr lang="en-US"/>
        </a:p>
      </dgm:t>
    </dgm:pt>
    <dgm:pt modelId="{482A7CC1-735E-4F49-B4D7-FC7CD0509A94}" type="sibTrans" cxnId="{D64E2180-9D47-4AFA-8B96-1B006D64D118}">
      <dgm:prSet/>
      <dgm:spPr/>
      <dgm:t>
        <a:bodyPr/>
        <a:lstStyle/>
        <a:p>
          <a:endParaRPr lang="en-US"/>
        </a:p>
      </dgm:t>
    </dgm:pt>
    <dgm:pt modelId="{AE02F33D-1DF2-4D07-9076-7AB78BCDE9BD}" type="pres">
      <dgm:prSet presAssocID="{AD6EBF7D-615F-4571-B180-9FCA7727AA9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5A95CD6-B245-430B-9F46-A6732FD376D3}" type="pres">
      <dgm:prSet presAssocID="{FC2E2E0B-7C53-45BC-AF83-51E2356608B5}" presName="linNode" presStyleCnt="0"/>
      <dgm:spPr/>
    </dgm:pt>
    <dgm:pt modelId="{46A5C1A0-F365-4F61-B96E-5AA54CA28983}" type="pres">
      <dgm:prSet presAssocID="{FC2E2E0B-7C53-45BC-AF83-51E2356608B5}" presName="parTx" presStyleLbl="revTx" presStyleIdx="0" presStyleCnt="6" custScaleX="136363" custScaleY="2949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9C7CE-5B91-4780-9AEC-8BF7AA30DCB3}" type="pres">
      <dgm:prSet presAssocID="{FC2E2E0B-7C53-45BC-AF83-51E2356608B5}" presName="bracket" presStyleLbl="parChTrans1D1" presStyleIdx="0" presStyleCnt="6"/>
      <dgm:spPr/>
    </dgm:pt>
    <dgm:pt modelId="{3804F442-B845-474B-9313-30E52FFA5332}" type="pres">
      <dgm:prSet presAssocID="{FC2E2E0B-7C53-45BC-AF83-51E2356608B5}" presName="spH" presStyleCnt="0"/>
      <dgm:spPr/>
    </dgm:pt>
    <dgm:pt modelId="{590C68F2-8D32-4694-9591-0BF69FCE0DF7}" type="pres">
      <dgm:prSet presAssocID="{FC2E2E0B-7C53-45BC-AF83-51E2356608B5}" presName="des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7EC546-FEC2-4011-B123-F17E296ACB16}" type="pres">
      <dgm:prSet presAssocID="{FFF55FFF-9AD0-4651-960B-DD3421882F54}" presName="spV" presStyleCnt="0"/>
      <dgm:spPr/>
    </dgm:pt>
    <dgm:pt modelId="{60CF7180-678B-44BA-BB2F-F0115C7896E8}" type="pres">
      <dgm:prSet presAssocID="{DD309061-9809-4807-9BC9-D3598A55F716}" presName="linNode" presStyleCnt="0"/>
      <dgm:spPr/>
    </dgm:pt>
    <dgm:pt modelId="{C37DD01A-D0C4-4421-AD45-12CA26CD7801}" type="pres">
      <dgm:prSet presAssocID="{DD309061-9809-4807-9BC9-D3598A55F716}" presName="parTx" presStyleLbl="revTx" presStyleIdx="1" presStyleCnt="6" custScaleX="149371" custScaleY="30753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6A77E8-8638-412E-91A5-EDAB43C682CE}" type="pres">
      <dgm:prSet presAssocID="{DD309061-9809-4807-9BC9-D3598A55F716}" presName="bracket" presStyleLbl="parChTrans1D1" presStyleIdx="1" presStyleCnt="6" custLinFactNeighborX="-7969"/>
      <dgm:spPr/>
    </dgm:pt>
    <dgm:pt modelId="{BA7A8606-BE8F-47E9-940B-DF730AE9E955}" type="pres">
      <dgm:prSet presAssocID="{DD309061-9809-4807-9BC9-D3598A55F716}" presName="spH" presStyleCnt="0"/>
      <dgm:spPr/>
    </dgm:pt>
    <dgm:pt modelId="{7C1DD9CD-50F5-428C-98FE-4EB2B8F36903}" type="pres">
      <dgm:prSet presAssocID="{DD309061-9809-4807-9BC9-D3598A55F716}" presName="des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03FF77-F46E-4C40-BEAD-B8B84C44626E}" type="pres">
      <dgm:prSet presAssocID="{F849915B-DD89-4F1D-93F6-AF4B143D00BD}" presName="spV" presStyleCnt="0"/>
      <dgm:spPr/>
    </dgm:pt>
    <dgm:pt modelId="{64C841EC-BE85-4F78-B705-F87B4F57B7AD}" type="pres">
      <dgm:prSet presAssocID="{D3628834-69CA-46DC-88CD-2EF8740D8A0A}" presName="linNode" presStyleCnt="0"/>
      <dgm:spPr/>
    </dgm:pt>
    <dgm:pt modelId="{9BCC5C1B-E455-4C76-93A2-DB08DA0F438A}" type="pres">
      <dgm:prSet presAssocID="{D3628834-69CA-46DC-88CD-2EF8740D8A0A}" presName="parTx" presStyleLbl="revTx" presStyleIdx="2" presStyleCnt="6" custScaleX="15152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16D686-CC99-4E95-8D50-986A820E40DE}" type="pres">
      <dgm:prSet presAssocID="{D3628834-69CA-46DC-88CD-2EF8740D8A0A}" presName="bracket" presStyleLbl="parChTrans1D1" presStyleIdx="2" presStyleCnt="6"/>
      <dgm:spPr/>
    </dgm:pt>
    <dgm:pt modelId="{D8AC126C-CA74-4294-A4FB-B418A660404D}" type="pres">
      <dgm:prSet presAssocID="{D3628834-69CA-46DC-88CD-2EF8740D8A0A}" presName="spH" presStyleCnt="0"/>
      <dgm:spPr/>
    </dgm:pt>
    <dgm:pt modelId="{C66FD291-29E8-44D8-98BA-C38A5C9C7D5C}" type="pres">
      <dgm:prSet presAssocID="{D3628834-69CA-46DC-88CD-2EF8740D8A0A}" presName="des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6BCDAC-6DF9-418E-94D5-21B918E4AE43}" type="pres">
      <dgm:prSet presAssocID="{2ED26EB4-6265-4E86-815C-C19393D0858E}" presName="spV" presStyleCnt="0"/>
      <dgm:spPr/>
    </dgm:pt>
    <dgm:pt modelId="{CCE0EEA4-9A20-4786-AE74-63DF2C8888FA}" type="pres">
      <dgm:prSet presAssocID="{23CE7DCA-910E-46E5-BCEB-22F03A733B6D}" presName="linNode" presStyleCnt="0"/>
      <dgm:spPr/>
    </dgm:pt>
    <dgm:pt modelId="{F5BFED69-719F-4FC5-ACDA-F1EFED5B12FE}" type="pres">
      <dgm:prSet presAssocID="{23CE7DCA-910E-46E5-BCEB-22F03A733B6D}" presName="parTx" presStyleLbl="revTx" presStyleIdx="3" presStyleCnt="6" custScaleX="15091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D44FFE-E1C9-461F-ADA3-112C700F44E8}" type="pres">
      <dgm:prSet presAssocID="{23CE7DCA-910E-46E5-BCEB-22F03A733B6D}" presName="bracket" presStyleLbl="parChTrans1D1" presStyleIdx="3" presStyleCnt="6"/>
      <dgm:spPr/>
    </dgm:pt>
    <dgm:pt modelId="{97D9B072-13C5-4009-8714-05B22829BC09}" type="pres">
      <dgm:prSet presAssocID="{23CE7DCA-910E-46E5-BCEB-22F03A733B6D}" presName="spH" presStyleCnt="0"/>
      <dgm:spPr/>
    </dgm:pt>
    <dgm:pt modelId="{D298EAF6-DF51-47C8-BCEF-875B7FFB6C41}" type="pres">
      <dgm:prSet presAssocID="{23CE7DCA-910E-46E5-BCEB-22F03A733B6D}" presName="des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351FB4-3D74-429A-931D-A104127DE1E0}" type="pres">
      <dgm:prSet presAssocID="{AC63C9F3-06D1-41C7-BDAC-8C709F930F5B}" presName="spV" presStyleCnt="0"/>
      <dgm:spPr/>
    </dgm:pt>
    <dgm:pt modelId="{AF126BB3-7E50-4CAA-8238-6939B7E3F16D}" type="pres">
      <dgm:prSet presAssocID="{80C143C0-D610-4A9F-B939-F394D05FEC32}" presName="linNode" presStyleCnt="0"/>
      <dgm:spPr/>
    </dgm:pt>
    <dgm:pt modelId="{0596EC75-3621-429B-AA03-DB660CF71380}" type="pres">
      <dgm:prSet presAssocID="{80C143C0-D610-4A9F-B939-F394D05FEC32}" presName="parTx" presStyleLbl="revTx" presStyleIdx="4" presStyleCnt="6" custScaleX="1483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FB1267-07E5-4373-B8B4-F158F6EA1033}" type="pres">
      <dgm:prSet presAssocID="{80C143C0-D610-4A9F-B939-F394D05FEC32}" presName="bracket" presStyleLbl="parChTrans1D1" presStyleIdx="4" presStyleCnt="6"/>
      <dgm:spPr/>
    </dgm:pt>
    <dgm:pt modelId="{AC3F8881-D53C-4442-8E43-C3D42079665A}" type="pres">
      <dgm:prSet presAssocID="{80C143C0-D610-4A9F-B939-F394D05FEC32}" presName="spH" presStyleCnt="0"/>
      <dgm:spPr/>
    </dgm:pt>
    <dgm:pt modelId="{FA255989-2B72-4389-96ED-3E780CCB926A}" type="pres">
      <dgm:prSet presAssocID="{80C143C0-D610-4A9F-B939-F394D05FEC32}" presName="des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EFD44E-A40D-43FB-98ED-DD4E2B248EE2}" type="pres">
      <dgm:prSet presAssocID="{93665247-099A-49C2-B0B8-DF3AE28A76E7}" presName="spV" presStyleCnt="0"/>
      <dgm:spPr/>
    </dgm:pt>
    <dgm:pt modelId="{EAD35F31-A96E-48E5-80D6-C45C7E7097C1}" type="pres">
      <dgm:prSet presAssocID="{B363B706-D6D3-4E89-8FD5-A7B401EBC537}" presName="linNode" presStyleCnt="0"/>
      <dgm:spPr/>
    </dgm:pt>
    <dgm:pt modelId="{3CC95624-C548-4194-A34C-A0A82DAA8A5A}" type="pres">
      <dgm:prSet presAssocID="{B363B706-D6D3-4E89-8FD5-A7B401EBC537}" presName="parTx" presStyleLbl="revTx" presStyleIdx="5" presStyleCnt="6" custScaleX="15007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6B53F-3615-4F1F-A459-0CE82AED2D5B}" type="pres">
      <dgm:prSet presAssocID="{B363B706-D6D3-4E89-8FD5-A7B401EBC537}" presName="bracket" presStyleLbl="parChTrans1D1" presStyleIdx="5" presStyleCnt="6"/>
      <dgm:spPr/>
    </dgm:pt>
    <dgm:pt modelId="{E4044DF3-3915-4414-BD70-95350E6B8CE8}" type="pres">
      <dgm:prSet presAssocID="{B363B706-D6D3-4E89-8FD5-A7B401EBC537}" presName="spH" presStyleCnt="0"/>
      <dgm:spPr/>
    </dgm:pt>
    <dgm:pt modelId="{4DDC7835-1182-45C9-8953-41350A72D573}" type="pres">
      <dgm:prSet presAssocID="{B363B706-D6D3-4E89-8FD5-A7B401EBC537}" presName="des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E31828-71BF-4A77-96D3-CC81A9630E26}" type="presOf" srcId="{B363B706-D6D3-4E89-8FD5-A7B401EBC537}" destId="{3CC95624-C548-4194-A34C-A0A82DAA8A5A}" srcOrd="0" destOrd="0" presId="urn:diagrams.loki3.com/BracketList"/>
    <dgm:cxn modelId="{B00E76A2-DFB1-4C0B-B01A-13F52C7D1B77}" type="presOf" srcId="{38C80753-3404-4919-B5F8-7A78202FB414}" destId="{4DDC7835-1182-45C9-8953-41350A72D573}" srcOrd="0" destOrd="2" presId="urn:diagrams.loki3.com/BracketList"/>
    <dgm:cxn modelId="{F80BA850-E244-4566-B29B-C7CC1E90DF52}" srcId="{58B6005F-479E-4203-8173-C2B676BE46E1}" destId="{87D4AFFE-167C-4E53-AA32-22F331E7679E}" srcOrd="0" destOrd="0" parTransId="{3E68358F-8087-4395-9913-180FC7735E59}" sibTransId="{BA260575-162D-4EB7-9AC7-539C4B060829}"/>
    <dgm:cxn modelId="{328EB6D9-F2D8-4FB5-BB3C-61BDA9119A1D}" srcId="{0BCD83D1-3885-411F-8D2F-EB5EC7407B43}" destId="{8C923A89-473F-4BE1-8738-D5C02F1E89B8}" srcOrd="1" destOrd="0" parTransId="{BA768053-18FC-4C86-B058-5C9ACB277F61}" sibTransId="{10D40643-810A-4AB2-95E0-B200E1E4D740}"/>
    <dgm:cxn modelId="{7106B6ED-7ED4-4A4D-8F91-1C99602C9D47}" srcId="{AD6EBF7D-615F-4571-B180-9FCA7727AA9F}" destId="{23CE7DCA-910E-46E5-BCEB-22F03A733B6D}" srcOrd="3" destOrd="0" parTransId="{2F317E5D-3F87-499E-9F34-7280CA94C9EA}" sibTransId="{AC63C9F3-06D1-41C7-BDAC-8C709F930F5B}"/>
    <dgm:cxn modelId="{4120B11F-5ABA-4226-927B-E983C1EF5FFE}" type="presOf" srcId="{AD6EBF7D-615F-4571-B180-9FCA7727AA9F}" destId="{AE02F33D-1DF2-4D07-9076-7AB78BCDE9BD}" srcOrd="0" destOrd="0" presId="urn:diagrams.loki3.com/BracketList"/>
    <dgm:cxn modelId="{48920DFF-FB84-466D-A842-8AA0A6CF0D80}" srcId="{0BCD83D1-3885-411F-8D2F-EB5EC7407B43}" destId="{7785F850-77A2-4A1F-846B-05390C9FEFEB}" srcOrd="0" destOrd="0" parTransId="{838C89C5-B621-4FCD-8883-838F006D1A70}" sibTransId="{0DA228DD-84E8-4CC9-8F57-46757A474311}"/>
    <dgm:cxn modelId="{D64E2180-9D47-4AFA-8B96-1B006D64D118}" srcId="{38C80753-3404-4919-B5F8-7A78202FB414}" destId="{A5C008C8-70C9-4EA3-A45C-8166F694731F}" srcOrd="0" destOrd="0" parTransId="{0DE73952-0C56-4399-8699-3016F304C994}" sibTransId="{482A7CC1-735E-4F49-B4D7-FC7CD0509A94}"/>
    <dgm:cxn modelId="{2C6D65FE-E3EB-4E57-9D9E-1883D91ABEC5}" srcId="{E535BB4E-000A-4996-8EBF-2C680B1D2BAB}" destId="{4E56E952-2A2A-4847-98DB-4ADDFD50A6ED}" srcOrd="0" destOrd="0" parTransId="{386B6103-762F-46C0-805A-BCEBAAB1419B}" sibTransId="{024977A8-86DB-4BF0-B854-5061CFB4694F}"/>
    <dgm:cxn modelId="{CFF9E0DA-F767-4B98-8C46-62A88D6F64DE}" srcId="{A73CD14D-2668-4A8C-BEF5-134B9DDAB766}" destId="{93C0F489-C570-40FC-B7C4-0CEF61EA5FD5}" srcOrd="0" destOrd="0" parTransId="{9BBBEBFD-A6BD-40B8-B25F-05877F8F231C}" sibTransId="{A781AB76-1B8D-4BE1-936A-C7F5F04CAB89}"/>
    <dgm:cxn modelId="{F40C76B2-53C3-4269-93A8-6F1E897FEF5C}" type="presOf" srcId="{FC2E2E0B-7C53-45BC-AF83-51E2356608B5}" destId="{46A5C1A0-F365-4F61-B96E-5AA54CA28983}" srcOrd="0" destOrd="0" presId="urn:diagrams.loki3.com/BracketList"/>
    <dgm:cxn modelId="{EB779581-65E5-4C26-BD47-DAF9050A0013}" type="presOf" srcId="{9DD8AE29-FFD7-4D85-94B9-8030249DD1D9}" destId="{FA255989-2B72-4389-96ED-3E780CCB926A}" srcOrd="0" destOrd="0" presId="urn:diagrams.loki3.com/BracketList"/>
    <dgm:cxn modelId="{F704D284-C260-442F-9B78-E428A4F9E029}" srcId="{DD309061-9809-4807-9BC9-D3598A55F716}" destId="{10C519E3-3341-48CE-AB09-4DF4E858A91E}" srcOrd="1" destOrd="0" parTransId="{0E026E04-1062-4643-AC75-DC7A7C2758FE}" sibTransId="{33A59641-1034-498E-9EBB-D0AB4BD09489}"/>
    <dgm:cxn modelId="{AB91B5FD-5F5A-4206-9784-8F24C221AFAA}" type="presOf" srcId="{62180F19-2A15-4BCE-A30C-F8717E52CFA2}" destId="{D298EAF6-DF51-47C8-BCEF-875B7FFB6C41}" srcOrd="0" destOrd="1" presId="urn:diagrams.loki3.com/BracketList"/>
    <dgm:cxn modelId="{B3F48FCE-02B3-43B9-AF25-C62C3D46963E}" type="presOf" srcId="{4E56E952-2A2A-4847-98DB-4ADDFD50A6ED}" destId="{C66FD291-29E8-44D8-98BA-C38A5C9C7D5C}" srcOrd="0" destOrd="3" presId="urn:diagrams.loki3.com/BracketList"/>
    <dgm:cxn modelId="{F9F43608-449E-4BC2-A156-0263BA96BD85}" srcId="{D3628834-69CA-46DC-88CD-2EF8740D8A0A}" destId="{2D6BFC8A-C6E7-4A80-BFC1-E5AF6D767C65}" srcOrd="0" destOrd="0" parTransId="{A8C4B327-9752-4332-A310-E7374DD7A264}" sibTransId="{7D519271-EB0C-4B3D-B059-D1F2FBF73E97}"/>
    <dgm:cxn modelId="{91F3CC31-3E8A-4527-A69A-BE60A78E7A3E}" srcId="{D3628834-69CA-46DC-88CD-2EF8740D8A0A}" destId="{E535BB4E-000A-4996-8EBF-2C680B1D2BAB}" srcOrd="1" destOrd="0" parTransId="{9EAC6A99-FDDC-4746-99AC-74DC216F32B3}" sibTransId="{F44BD733-6257-4CAC-AF39-FA6B5DECC3D0}"/>
    <dgm:cxn modelId="{911E51F2-CE87-4BFE-9A49-CCD52FF07E7A}" srcId="{AD6EBF7D-615F-4571-B180-9FCA7727AA9F}" destId="{D3628834-69CA-46DC-88CD-2EF8740D8A0A}" srcOrd="2" destOrd="0" parTransId="{085AC763-DCEA-4641-8339-331E94D2FB89}" sibTransId="{2ED26EB4-6265-4E86-815C-C19393D0858E}"/>
    <dgm:cxn modelId="{9FACA82E-1FB1-4A06-B12E-4AF403F497CF}" srcId="{80C143C0-D610-4A9F-B939-F394D05FEC32}" destId="{9DD8AE29-FFD7-4D85-94B9-8030249DD1D9}" srcOrd="0" destOrd="0" parTransId="{5D33B214-7CC7-44BE-924D-F40F49957751}" sibTransId="{AF55B88D-1205-4615-9DE7-E1AD71200D97}"/>
    <dgm:cxn modelId="{EFBE979C-F94F-41D8-9E73-7F08E3154DC9}" srcId="{23CE7DCA-910E-46E5-BCEB-22F03A733B6D}" destId="{9CC669A5-BE5F-43C7-A7B2-866CE8B3338F}" srcOrd="0" destOrd="0" parTransId="{C6FF128F-9A56-4828-929E-9A5E42CA35EB}" sibTransId="{1B58854B-A29E-4213-8BBD-60994DC37C92}"/>
    <dgm:cxn modelId="{3E8B360C-F93D-4708-8AD1-E056CDF7D513}" type="presOf" srcId="{CD37D3C0-11A7-4C2E-BEC9-28A89FA2B1D2}" destId="{4DDC7835-1182-45C9-8953-41350A72D573}" srcOrd="0" destOrd="1" presId="urn:diagrams.loki3.com/BracketList"/>
    <dgm:cxn modelId="{B59E8501-95E8-4801-8AFC-74DF27E13472}" type="presOf" srcId="{9CC669A5-BE5F-43C7-A7B2-866CE8B3338F}" destId="{D298EAF6-DF51-47C8-BCEF-875B7FFB6C41}" srcOrd="0" destOrd="0" presId="urn:diagrams.loki3.com/BracketList"/>
    <dgm:cxn modelId="{97E3C5B6-5E6B-45FC-9474-BD35140340ED}" type="presOf" srcId="{87D4AFFE-167C-4E53-AA32-22F331E7679E}" destId="{7C1DD9CD-50F5-428C-98FE-4EB2B8F36903}" srcOrd="0" destOrd="1" presId="urn:diagrams.loki3.com/BracketList"/>
    <dgm:cxn modelId="{8B6991FC-2A87-4B10-8AFC-EFE584745CED}" srcId="{AD6EBF7D-615F-4571-B180-9FCA7727AA9F}" destId="{80C143C0-D610-4A9F-B939-F394D05FEC32}" srcOrd="4" destOrd="0" parTransId="{4966EE0E-4185-4103-B267-50D6E2BF9A05}" sibTransId="{93665247-099A-49C2-B0B8-DF3AE28A76E7}"/>
    <dgm:cxn modelId="{B91FC1A7-2E56-48F6-BE1E-FB032604997A}" type="presOf" srcId="{2D6BFC8A-C6E7-4A80-BFC1-E5AF6D767C65}" destId="{C66FD291-29E8-44D8-98BA-C38A5C9C7D5C}" srcOrd="0" destOrd="0" presId="urn:diagrams.loki3.com/BracketList"/>
    <dgm:cxn modelId="{670C6041-58FF-4A10-87CB-2EEB0F235AE8}" type="presOf" srcId="{95EA6ED4-1F8A-4B4C-B28D-01BA7A92B3EC}" destId="{C66FD291-29E8-44D8-98BA-C38A5C9C7D5C}" srcOrd="0" destOrd="1" presId="urn:diagrams.loki3.com/BracketList"/>
    <dgm:cxn modelId="{E69CE51A-3F7B-4A54-B5E0-0DE6294E5A97}" type="presOf" srcId="{E535BB4E-000A-4996-8EBF-2C680B1D2BAB}" destId="{C66FD291-29E8-44D8-98BA-C38A5C9C7D5C}" srcOrd="0" destOrd="2" presId="urn:diagrams.loki3.com/BracketList"/>
    <dgm:cxn modelId="{90CE5342-4845-4CEF-9EA7-2728DD219DAD}" srcId="{B363B706-D6D3-4E89-8FD5-A7B401EBC537}" destId="{38C80753-3404-4919-B5F8-7A78202FB414}" srcOrd="1" destOrd="0" parTransId="{41604F96-5C18-4C9C-9112-F4E9A5ED6F9D}" sibTransId="{4BFB00F6-D259-495C-8978-BF98EC0CF6FA}"/>
    <dgm:cxn modelId="{CA5E0773-5FA9-4C6F-BD82-8305CFC31357}" type="presOf" srcId="{18A7A89C-4DEF-4AD6-81A5-A3FC5496786E}" destId="{7C1DD9CD-50F5-428C-98FE-4EB2B8F36903}" srcOrd="0" destOrd="3" presId="urn:diagrams.loki3.com/BracketList"/>
    <dgm:cxn modelId="{4E215576-0265-40A0-A5EB-AAE157497963}" srcId="{AD6EBF7D-615F-4571-B180-9FCA7727AA9F}" destId="{B363B706-D6D3-4E89-8FD5-A7B401EBC537}" srcOrd="5" destOrd="0" parTransId="{0E6757E0-3E50-4FB5-8990-7B6ACF7FD44B}" sibTransId="{496D9A02-55BF-403D-81F9-7B050D585993}"/>
    <dgm:cxn modelId="{344257D3-C939-4B75-8DA9-00F438D5F7C1}" srcId="{DD309061-9809-4807-9BC9-D3598A55F716}" destId="{58B6005F-479E-4203-8173-C2B676BE46E1}" srcOrd="0" destOrd="0" parTransId="{23EB2D89-1869-4172-B6DD-635AD30D25D8}" sibTransId="{B874B6A3-EE9E-4884-AB51-FF1F4F42E6D8}"/>
    <dgm:cxn modelId="{A45A2EFC-B923-4479-AE94-973F79A0BA1E}" type="presOf" srcId="{A5C008C8-70C9-4EA3-A45C-8166F694731F}" destId="{4DDC7835-1182-45C9-8953-41350A72D573}" srcOrd="0" destOrd="3" presId="urn:diagrams.loki3.com/BracketList"/>
    <dgm:cxn modelId="{ACC24BE8-6456-4CA4-9B9D-714557BC810C}" srcId="{9CC669A5-BE5F-43C7-A7B2-866CE8B3338F}" destId="{62180F19-2A15-4BCE-A30C-F8717E52CFA2}" srcOrd="0" destOrd="0" parTransId="{D11A1FE7-0295-4F82-B634-42472051D3BD}" sibTransId="{DEFF9AF9-29AB-4784-8BEA-51916EBC2968}"/>
    <dgm:cxn modelId="{23D88506-EA08-4CCD-960D-F8406B281F82}" type="presOf" srcId="{8C923A89-473F-4BE1-8738-D5C02F1E89B8}" destId="{590C68F2-8D32-4694-9591-0BF69FCE0DF7}" srcOrd="0" destOrd="4" presId="urn:diagrams.loki3.com/BracketList"/>
    <dgm:cxn modelId="{8668B1A1-E088-43B8-B443-3ADC0B3E04B5}" srcId="{AD6EBF7D-615F-4571-B180-9FCA7727AA9F}" destId="{DD309061-9809-4807-9BC9-D3598A55F716}" srcOrd="1" destOrd="0" parTransId="{5E7B7434-0097-4036-A799-B8885EEEA3A9}" sibTransId="{F849915B-DD89-4F1D-93F6-AF4B143D00BD}"/>
    <dgm:cxn modelId="{1805AFB0-9967-4FEE-B229-ECF0E74F87B9}" srcId="{515E2CA4-5DF0-4518-B77B-2CB17FA534E2}" destId="{CD37D3C0-11A7-4C2E-BEC9-28A89FA2B1D2}" srcOrd="0" destOrd="0" parTransId="{9D52A9C8-4079-4477-A2DE-E6E142B19235}" sibTransId="{EA5A5F23-EC0C-40A4-9AC0-17A90037B0FC}"/>
    <dgm:cxn modelId="{36DC9D60-83E9-4242-A4CA-43F93923DE49}" srcId="{2D6BFC8A-C6E7-4A80-BFC1-E5AF6D767C65}" destId="{95EA6ED4-1F8A-4B4C-B28D-01BA7A92B3EC}" srcOrd="0" destOrd="0" parTransId="{8691CFB7-0689-4E97-9F24-0AABF622DF73}" sibTransId="{6C01F3DC-7D6B-4A4A-A186-B60496F3B14A}"/>
    <dgm:cxn modelId="{EF43CC52-B9CB-4050-8605-8364072EA3E0}" type="presOf" srcId="{0BCD83D1-3885-411F-8D2F-EB5EC7407B43}" destId="{590C68F2-8D32-4694-9591-0BF69FCE0DF7}" srcOrd="0" destOrd="2" presId="urn:diagrams.loki3.com/BracketList"/>
    <dgm:cxn modelId="{BCB098EA-B6FA-4132-871C-CDAE03495B4E}" type="presOf" srcId="{515E2CA4-5DF0-4518-B77B-2CB17FA534E2}" destId="{4DDC7835-1182-45C9-8953-41350A72D573}" srcOrd="0" destOrd="0" presId="urn:diagrams.loki3.com/BracketList"/>
    <dgm:cxn modelId="{1F5D279B-6A9B-4314-9F80-A339B15EF1EB}" type="presOf" srcId="{DD309061-9809-4807-9BC9-D3598A55F716}" destId="{C37DD01A-D0C4-4421-AD45-12CA26CD7801}" srcOrd="0" destOrd="0" presId="urn:diagrams.loki3.com/BracketList"/>
    <dgm:cxn modelId="{2C35A577-7DF0-4B51-8DD6-526CDC55E68C}" srcId="{AD6EBF7D-615F-4571-B180-9FCA7727AA9F}" destId="{FC2E2E0B-7C53-45BC-AF83-51E2356608B5}" srcOrd="0" destOrd="0" parTransId="{CDFA9FBC-9804-4E2A-960C-9432288DB7D9}" sibTransId="{FFF55FFF-9AD0-4651-960B-DD3421882F54}"/>
    <dgm:cxn modelId="{DA37549B-BC1C-4FBC-98A9-E19D0034A220}" srcId="{FC2E2E0B-7C53-45BC-AF83-51E2356608B5}" destId="{A73CD14D-2668-4A8C-BEF5-134B9DDAB766}" srcOrd="0" destOrd="0" parTransId="{155D4EB1-63ED-404D-92A2-DA637595F84B}" sibTransId="{312F52B3-2E7D-486C-851B-5681C8BF5158}"/>
    <dgm:cxn modelId="{20D74DD4-A495-445C-99D5-C469B36A7B7A}" type="presOf" srcId="{23CE7DCA-910E-46E5-BCEB-22F03A733B6D}" destId="{F5BFED69-719F-4FC5-ACDA-F1EFED5B12FE}" srcOrd="0" destOrd="0" presId="urn:diagrams.loki3.com/BracketList"/>
    <dgm:cxn modelId="{8F02AC3C-AF87-4D76-BC92-2AF85CD33E27}" srcId="{DD309061-9809-4807-9BC9-D3598A55F716}" destId="{18A7A89C-4DEF-4AD6-81A5-A3FC5496786E}" srcOrd="2" destOrd="0" parTransId="{B65D70B1-ECD1-4ABF-9AA4-5BEF9548AEF8}" sibTransId="{DA2E6B16-5BB8-4413-9805-4F4127B139E0}"/>
    <dgm:cxn modelId="{5059BDA3-6F6F-4626-92B0-2F2CDE604026}" type="presOf" srcId="{58B6005F-479E-4203-8173-C2B676BE46E1}" destId="{7C1DD9CD-50F5-428C-98FE-4EB2B8F36903}" srcOrd="0" destOrd="0" presId="urn:diagrams.loki3.com/BracketList"/>
    <dgm:cxn modelId="{D61C2262-4A8B-4F7C-B88E-F94E0C910155}" srcId="{B363B706-D6D3-4E89-8FD5-A7B401EBC537}" destId="{515E2CA4-5DF0-4518-B77B-2CB17FA534E2}" srcOrd="0" destOrd="0" parTransId="{08A4F2A0-E026-4448-BD3F-2C0CEC007CCF}" sibTransId="{281531C0-B88D-4EFE-A69E-96EE10B1061C}"/>
    <dgm:cxn modelId="{C2CBDFCE-056C-4C44-A554-279E2580AD74}" type="presOf" srcId="{7785F850-77A2-4A1F-846B-05390C9FEFEB}" destId="{590C68F2-8D32-4694-9591-0BF69FCE0DF7}" srcOrd="0" destOrd="3" presId="urn:diagrams.loki3.com/BracketList"/>
    <dgm:cxn modelId="{A15CAAF1-2E8C-49DF-8E19-D7ECF20348B8}" type="presOf" srcId="{93C0F489-C570-40FC-B7C4-0CEF61EA5FD5}" destId="{590C68F2-8D32-4694-9591-0BF69FCE0DF7}" srcOrd="0" destOrd="1" presId="urn:diagrams.loki3.com/BracketList"/>
    <dgm:cxn modelId="{8BEE4C8A-E90F-49F3-9BFD-AE06DB26E1D4}" srcId="{FC2E2E0B-7C53-45BC-AF83-51E2356608B5}" destId="{0BCD83D1-3885-411F-8D2F-EB5EC7407B43}" srcOrd="1" destOrd="0" parTransId="{A427E4F8-A591-4673-A4C5-3477ED652CAC}" sibTransId="{CD04F3DB-4CFE-4AFA-8E48-ECAB0E02297E}"/>
    <dgm:cxn modelId="{499C7012-5BB4-4B00-BC68-91E42953F8EE}" type="presOf" srcId="{A73CD14D-2668-4A8C-BEF5-134B9DDAB766}" destId="{590C68F2-8D32-4694-9591-0BF69FCE0DF7}" srcOrd="0" destOrd="0" presId="urn:diagrams.loki3.com/BracketList"/>
    <dgm:cxn modelId="{81339B8B-7FB6-4E9A-BDB9-644B99EF8D8B}" type="presOf" srcId="{D3628834-69CA-46DC-88CD-2EF8740D8A0A}" destId="{9BCC5C1B-E455-4C76-93A2-DB08DA0F438A}" srcOrd="0" destOrd="0" presId="urn:diagrams.loki3.com/BracketList"/>
    <dgm:cxn modelId="{940D57B0-3534-46E3-8CCE-F6F276FDF1D7}" type="presOf" srcId="{80C143C0-D610-4A9F-B939-F394D05FEC32}" destId="{0596EC75-3621-429B-AA03-DB660CF71380}" srcOrd="0" destOrd="0" presId="urn:diagrams.loki3.com/BracketList"/>
    <dgm:cxn modelId="{BE94F691-8B86-45B9-8E92-47F67E014FFC}" type="presOf" srcId="{10C519E3-3341-48CE-AB09-4DF4E858A91E}" destId="{7C1DD9CD-50F5-428C-98FE-4EB2B8F36903}" srcOrd="0" destOrd="2" presId="urn:diagrams.loki3.com/BracketList"/>
    <dgm:cxn modelId="{545D6618-F448-4CA5-9834-11A323C1EEC1}" type="presParOf" srcId="{AE02F33D-1DF2-4D07-9076-7AB78BCDE9BD}" destId="{35A95CD6-B245-430B-9F46-A6732FD376D3}" srcOrd="0" destOrd="0" presId="urn:diagrams.loki3.com/BracketList"/>
    <dgm:cxn modelId="{06ECEF84-B249-4C43-B8BD-B265778F5F09}" type="presParOf" srcId="{35A95CD6-B245-430B-9F46-A6732FD376D3}" destId="{46A5C1A0-F365-4F61-B96E-5AA54CA28983}" srcOrd="0" destOrd="0" presId="urn:diagrams.loki3.com/BracketList"/>
    <dgm:cxn modelId="{60469898-0374-4DE8-8297-91009FB0A624}" type="presParOf" srcId="{35A95CD6-B245-430B-9F46-A6732FD376D3}" destId="{2EB9C7CE-5B91-4780-9AEC-8BF7AA30DCB3}" srcOrd="1" destOrd="0" presId="urn:diagrams.loki3.com/BracketList"/>
    <dgm:cxn modelId="{107F3594-DA49-47E3-9299-4632FB114EE7}" type="presParOf" srcId="{35A95CD6-B245-430B-9F46-A6732FD376D3}" destId="{3804F442-B845-474B-9313-30E52FFA5332}" srcOrd="2" destOrd="0" presId="urn:diagrams.loki3.com/BracketList"/>
    <dgm:cxn modelId="{F283801E-6E13-4875-B6C8-A18B5BB0A1DF}" type="presParOf" srcId="{35A95CD6-B245-430B-9F46-A6732FD376D3}" destId="{590C68F2-8D32-4694-9591-0BF69FCE0DF7}" srcOrd="3" destOrd="0" presId="urn:diagrams.loki3.com/BracketList"/>
    <dgm:cxn modelId="{A809900C-7920-448F-9898-4CD133FC362D}" type="presParOf" srcId="{AE02F33D-1DF2-4D07-9076-7AB78BCDE9BD}" destId="{B57EC546-FEC2-4011-B123-F17E296ACB16}" srcOrd="1" destOrd="0" presId="urn:diagrams.loki3.com/BracketList"/>
    <dgm:cxn modelId="{B50D6365-D0EF-45CF-83B5-0CAED5DF8DC8}" type="presParOf" srcId="{AE02F33D-1DF2-4D07-9076-7AB78BCDE9BD}" destId="{60CF7180-678B-44BA-BB2F-F0115C7896E8}" srcOrd="2" destOrd="0" presId="urn:diagrams.loki3.com/BracketList"/>
    <dgm:cxn modelId="{59C1C574-B6E5-409C-9453-A93BAC39CBFF}" type="presParOf" srcId="{60CF7180-678B-44BA-BB2F-F0115C7896E8}" destId="{C37DD01A-D0C4-4421-AD45-12CA26CD7801}" srcOrd="0" destOrd="0" presId="urn:diagrams.loki3.com/BracketList"/>
    <dgm:cxn modelId="{200BA20B-D6A6-406E-B23B-0CFD1CB375CD}" type="presParOf" srcId="{60CF7180-678B-44BA-BB2F-F0115C7896E8}" destId="{DF6A77E8-8638-412E-91A5-EDAB43C682CE}" srcOrd="1" destOrd="0" presId="urn:diagrams.loki3.com/BracketList"/>
    <dgm:cxn modelId="{C41DD2EC-774E-4026-87A2-9061B2E781C7}" type="presParOf" srcId="{60CF7180-678B-44BA-BB2F-F0115C7896E8}" destId="{BA7A8606-BE8F-47E9-940B-DF730AE9E955}" srcOrd="2" destOrd="0" presId="urn:diagrams.loki3.com/BracketList"/>
    <dgm:cxn modelId="{127B0247-7411-4549-8464-39CD4402A0AD}" type="presParOf" srcId="{60CF7180-678B-44BA-BB2F-F0115C7896E8}" destId="{7C1DD9CD-50F5-428C-98FE-4EB2B8F36903}" srcOrd="3" destOrd="0" presId="urn:diagrams.loki3.com/BracketList"/>
    <dgm:cxn modelId="{ADAEF5FE-FBB4-4D68-8FB7-81866BCAFB3C}" type="presParOf" srcId="{AE02F33D-1DF2-4D07-9076-7AB78BCDE9BD}" destId="{4C03FF77-F46E-4C40-BEAD-B8B84C44626E}" srcOrd="3" destOrd="0" presId="urn:diagrams.loki3.com/BracketList"/>
    <dgm:cxn modelId="{35686B7D-B67D-4384-87EE-07906D209BA4}" type="presParOf" srcId="{AE02F33D-1DF2-4D07-9076-7AB78BCDE9BD}" destId="{64C841EC-BE85-4F78-B705-F87B4F57B7AD}" srcOrd="4" destOrd="0" presId="urn:diagrams.loki3.com/BracketList"/>
    <dgm:cxn modelId="{87EA9041-DE4E-4583-BFFF-956D61961CCF}" type="presParOf" srcId="{64C841EC-BE85-4F78-B705-F87B4F57B7AD}" destId="{9BCC5C1B-E455-4C76-93A2-DB08DA0F438A}" srcOrd="0" destOrd="0" presId="urn:diagrams.loki3.com/BracketList"/>
    <dgm:cxn modelId="{3142A4C1-948A-45E9-B959-B78006242DAE}" type="presParOf" srcId="{64C841EC-BE85-4F78-B705-F87B4F57B7AD}" destId="{6216D686-CC99-4E95-8D50-986A820E40DE}" srcOrd="1" destOrd="0" presId="urn:diagrams.loki3.com/BracketList"/>
    <dgm:cxn modelId="{E1A6983C-3C5D-4EA7-9C87-0070F7F9B874}" type="presParOf" srcId="{64C841EC-BE85-4F78-B705-F87B4F57B7AD}" destId="{D8AC126C-CA74-4294-A4FB-B418A660404D}" srcOrd="2" destOrd="0" presId="urn:diagrams.loki3.com/BracketList"/>
    <dgm:cxn modelId="{0DF9E556-CD4D-4780-B382-78D0D74BCFB9}" type="presParOf" srcId="{64C841EC-BE85-4F78-B705-F87B4F57B7AD}" destId="{C66FD291-29E8-44D8-98BA-C38A5C9C7D5C}" srcOrd="3" destOrd="0" presId="urn:diagrams.loki3.com/BracketList"/>
    <dgm:cxn modelId="{829BB4E9-0287-4E8D-9CD8-1B9F3CE30200}" type="presParOf" srcId="{AE02F33D-1DF2-4D07-9076-7AB78BCDE9BD}" destId="{7E6BCDAC-6DF9-418E-94D5-21B918E4AE43}" srcOrd="5" destOrd="0" presId="urn:diagrams.loki3.com/BracketList"/>
    <dgm:cxn modelId="{1F96FA10-452B-42DE-8577-EF9E48B58209}" type="presParOf" srcId="{AE02F33D-1DF2-4D07-9076-7AB78BCDE9BD}" destId="{CCE0EEA4-9A20-4786-AE74-63DF2C8888FA}" srcOrd="6" destOrd="0" presId="urn:diagrams.loki3.com/BracketList"/>
    <dgm:cxn modelId="{33BC8EF0-2D29-4FA6-A676-BB1C34038EA7}" type="presParOf" srcId="{CCE0EEA4-9A20-4786-AE74-63DF2C8888FA}" destId="{F5BFED69-719F-4FC5-ACDA-F1EFED5B12FE}" srcOrd="0" destOrd="0" presId="urn:diagrams.loki3.com/BracketList"/>
    <dgm:cxn modelId="{09F3A082-5656-43FD-9A39-576BA996B01B}" type="presParOf" srcId="{CCE0EEA4-9A20-4786-AE74-63DF2C8888FA}" destId="{5FD44FFE-E1C9-461F-ADA3-112C700F44E8}" srcOrd="1" destOrd="0" presId="urn:diagrams.loki3.com/BracketList"/>
    <dgm:cxn modelId="{26BD9976-35A3-4621-8927-F3E63F3F0C79}" type="presParOf" srcId="{CCE0EEA4-9A20-4786-AE74-63DF2C8888FA}" destId="{97D9B072-13C5-4009-8714-05B22829BC09}" srcOrd="2" destOrd="0" presId="urn:diagrams.loki3.com/BracketList"/>
    <dgm:cxn modelId="{FE22C27A-C759-44C2-90E5-9DC05900EA94}" type="presParOf" srcId="{CCE0EEA4-9A20-4786-AE74-63DF2C8888FA}" destId="{D298EAF6-DF51-47C8-BCEF-875B7FFB6C41}" srcOrd="3" destOrd="0" presId="urn:diagrams.loki3.com/BracketList"/>
    <dgm:cxn modelId="{8C8E18A2-D9FF-4932-BF0D-42A1F4B7294F}" type="presParOf" srcId="{AE02F33D-1DF2-4D07-9076-7AB78BCDE9BD}" destId="{2A351FB4-3D74-429A-931D-A104127DE1E0}" srcOrd="7" destOrd="0" presId="urn:diagrams.loki3.com/BracketList"/>
    <dgm:cxn modelId="{12F3F80C-2F6A-4915-A1B1-97DA8DD2541E}" type="presParOf" srcId="{AE02F33D-1DF2-4D07-9076-7AB78BCDE9BD}" destId="{AF126BB3-7E50-4CAA-8238-6939B7E3F16D}" srcOrd="8" destOrd="0" presId="urn:diagrams.loki3.com/BracketList"/>
    <dgm:cxn modelId="{4DFAAE73-F041-4FD7-8722-7F21C3B480D8}" type="presParOf" srcId="{AF126BB3-7E50-4CAA-8238-6939B7E3F16D}" destId="{0596EC75-3621-429B-AA03-DB660CF71380}" srcOrd="0" destOrd="0" presId="urn:diagrams.loki3.com/BracketList"/>
    <dgm:cxn modelId="{2F1A0DEC-6AA3-4A31-B828-C10E260D6310}" type="presParOf" srcId="{AF126BB3-7E50-4CAA-8238-6939B7E3F16D}" destId="{DCFB1267-07E5-4373-B8B4-F158F6EA1033}" srcOrd="1" destOrd="0" presId="urn:diagrams.loki3.com/BracketList"/>
    <dgm:cxn modelId="{E9C54D1E-F629-475C-B70D-B98DEBD2DD8B}" type="presParOf" srcId="{AF126BB3-7E50-4CAA-8238-6939B7E3F16D}" destId="{AC3F8881-D53C-4442-8E43-C3D42079665A}" srcOrd="2" destOrd="0" presId="urn:diagrams.loki3.com/BracketList"/>
    <dgm:cxn modelId="{FBC175FD-DBF7-4619-AC78-673B22675928}" type="presParOf" srcId="{AF126BB3-7E50-4CAA-8238-6939B7E3F16D}" destId="{FA255989-2B72-4389-96ED-3E780CCB926A}" srcOrd="3" destOrd="0" presId="urn:diagrams.loki3.com/BracketList"/>
    <dgm:cxn modelId="{3F851049-85EC-44CC-852D-905D1906F5BE}" type="presParOf" srcId="{AE02F33D-1DF2-4D07-9076-7AB78BCDE9BD}" destId="{EEEFD44E-A40D-43FB-98ED-DD4E2B248EE2}" srcOrd="9" destOrd="0" presId="urn:diagrams.loki3.com/BracketList"/>
    <dgm:cxn modelId="{F953B0FF-9177-46D8-8982-FA726D69EE4B}" type="presParOf" srcId="{AE02F33D-1DF2-4D07-9076-7AB78BCDE9BD}" destId="{EAD35F31-A96E-48E5-80D6-C45C7E7097C1}" srcOrd="10" destOrd="0" presId="urn:diagrams.loki3.com/BracketList"/>
    <dgm:cxn modelId="{8A4292FD-9565-4521-8048-29BC569D5B61}" type="presParOf" srcId="{EAD35F31-A96E-48E5-80D6-C45C7E7097C1}" destId="{3CC95624-C548-4194-A34C-A0A82DAA8A5A}" srcOrd="0" destOrd="0" presId="urn:diagrams.loki3.com/BracketList"/>
    <dgm:cxn modelId="{7F1D3A96-A73E-40D8-8935-CDC1A6F76A37}" type="presParOf" srcId="{EAD35F31-A96E-48E5-80D6-C45C7E7097C1}" destId="{3136B53F-3615-4F1F-A459-0CE82AED2D5B}" srcOrd="1" destOrd="0" presId="urn:diagrams.loki3.com/BracketList"/>
    <dgm:cxn modelId="{DC3584D0-7940-4A11-B026-8F6FE76A0726}" type="presParOf" srcId="{EAD35F31-A96E-48E5-80D6-C45C7E7097C1}" destId="{E4044DF3-3915-4414-BD70-95350E6B8CE8}" srcOrd="2" destOrd="0" presId="urn:diagrams.loki3.com/BracketList"/>
    <dgm:cxn modelId="{0308F86A-2F00-4CD5-9097-3B06522F8CEC}" type="presParOf" srcId="{EAD35F31-A96E-48E5-80D6-C45C7E7097C1}" destId="{4DDC7835-1182-45C9-8953-41350A72D573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DA74FC-9D7A-4EA8-B781-DC40A4CD147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83E475-2988-435F-89ED-935DD2DD88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Natural toxin, and potent carcinogen, produced by the mold Aspergillus flavis and Aspergillus parasiticus </a:t>
          </a:r>
        </a:p>
      </dgm:t>
    </dgm:pt>
    <dgm:pt modelId="{AC5E437F-8D47-4891-9506-D624042E8D09}" type="parTrans" cxnId="{447DAE47-4D29-4238-B1CC-76FCD6036552}">
      <dgm:prSet/>
      <dgm:spPr/>
      <dgm:t>
        <a:bodyPr/>
        <a:lstStyle/>
        <a:p>
          <a:endParaRPr lang="en-US"/>
        </a:p>
      </dgm:t>
    </dgm:pt>
    <dgm:pt modelId="{93374402-A64E-4359-9CB4-18736D13BB04}" type="sibTrans" cxnId="{447DAE47-4D29-4238-B1CC-76FCD6036552}">
      <dgm:prSet/>
      <dgm:spPr/>
      <dgm:t>
        <a:bodyPr/>
        <a:lstStyle/>
        <a:p>
          <a:endParaRPr lang="en-US"/>
        </a:p>
      </dgm:t>
    </dgm:pt>
    <dgm:pt modelId="{C642778C-3244-44F5-97D5-9838FBDF04A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4 Aflatoxins produced by mold growth in grains: </a:t>
          </a:r>
        </a:p>
      </dgm:t>
    </dgm:pt>
    <dgm:pt modelId="{0F54CB1D-59EF-469E-BE00-9ACEF13DBB25}" type="parTrans" cxnId="{55BCE361-3D53-4E5F-8DBB-37682B4615DA}">
      <dgm:prSet/>
      <dgm:spPr/>
      <dgm:t>
        <a:bodyPr/>
        <a:lstStyle/>
        <a:p>
          <a:endParaRPr lang="en-US"/>
        </a:p>
      </dgm:t>
    </dgm:pt>
    <dgm:pt modelId="{37E56699-D0CC-45BF-9DC8-4EB32AEE3C70}" type="sibTrans" cxnId="{55BCE361-3D53-4E5F-8DBB-37682B4615DA}">
      <dgm:prSet/>
      <dgm:spPr/>
      <dgm:t>
        <a:bodyPr/>
        <a:lstStyle/>
        <a:p>
          <a:endParaRPr lang="en-US"/>
        </a:p>
      </dgm:t>
    </dgm:pt>
    <dgm:pt modelId="{A32CCA0A-BD8C-4783-B903-6241791E75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B1, B2, G1, G2.  B1 is the predominate form (80%-95%).</a:t>
          </a:r>
        </a:p>
      </dgm:t>
    </dgm:pt>
    <dgm:pt modelId="{1EDC8B33-7541-488D-980E-10F15D1AF695}" type="parTrans" cxnId="{514A3C44-908F-4E16-B2C7-E3D09FDE5C9F}">
      <dgm:prSet/>
      <dgm:spPr/>
      <dgm:t>
        <a:bodyPr/>
        <a:lstStyle/>
        <a:p>
          <a:endParaRPr lang="en-US"/>
        </a:p>
      </dgm:t>
    </dgm:pt>
    <dgm:pt modelId="{69761D39-8393-4B44-B7DA-FA566472343C}" type="sibTrans" cxnId="{514A3C44-908F-4E16-B2C7-E3D09FDE5C9F}">
      <dgm:prSet/>
      <dgm:spPr/>
      <dgm:t>
        <a:bodyPr/>
        <a:lstStyle/>
        <a:p>
          <a:endParaRPr lang="en-US"/>
        </a:p>
      </dgm:t>
    </dgm:pt>
    <dgm:pt modelId="{5233DD48-366E-4BB5-9E19-15FD4DE46B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Ingested Aflatoxin B1 when ingested by animals is converted to Aflatoxin M1. </a:t>
          </a:r>
        </a:p>
      </dgm:t>
    </dgm:pt>
    <dgm:pt modelId="{0F60C7C8-62A3-416A-A97A-8EC3DAA7512B}" type="parTrans" cxnId="{CF7A5366-A7F4-4B81-86C7-71ED5AB7F5ED}">
      <dgm:prSet/>
      <dgm:spPr/>
      <dgm:t>
        <a:bodyPr/>
        <a:lstStyle/>
        <a:p>
          <a:endParaRPr lang="en-US"/>
        </a:p>
      </dgm:t>
    </dgm:pt>
    <dgm:pt modelId="{BE8D0322-3B50-4C26-8683-AEA7CF328765}" type="sibTrans" cxnId="{CF7A5366-A7F4-4B81-86C7-71ED5AB7F5ED}">
      <dgm:prSet/>
      <dgm:spPr/>
      <dgm:t>
        <a:bodyPr/>
        <a:lstStyle/>
        <a:p>
          <a:endParaRPr lang="en-US"/>
        </a:p>
      </dgm:t>
    </dgm:pt>
    <dgm:pt modelId="{D178D016-9CB1-4D86-817E-635C9B8D94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This is the predominate Aflatoxin found in milk</a:t>
          </a:r>
        </a:p>
      </dgm:t>
    </dgm:pt>
    <dgm:pt modelId="{1795C506-FF26-4CF1-9A84-0779BD175A3D}" type="parTrans" cxnId="{D5DD106A-F5BA-471F-B2B0-BF860EA54C38}">
      <dgm:prSet/>
      <dgm:spPr/>
      <dgm:t>
        <a:bodyPr/>
        <a:lstStyle/>
        <a:p>
          <a:endParaRPr lang="en-US"/>
        </a:p>
      </dgm:t>
    </dgm:pt>
    <dgm:pt modelId="{CA25E387-4827-4484-9141-DA7ADA8266A2}" type="sibTrans" cxnId="{D5DD106A-F5BA-471F-B2B0-BF860EA54C38}">
      <dgm:prSet/>
      <dgm:spPr/>
      <dgm:t>
        <a:bodyPr/>
        <a:lstStyle/>
        <a:p>
          <a:endParaRPr lang="en-US"/>
        </a:p>
      </dgm:t>
    </dgm:pt>
    <dgm:pt modelId="{D3CCB436-F0BD-49AB-8776-D1D23435AD9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Aflatoxins can occur pre-harvest, in the field, or post-harvest, due to delayed drying and/or improper storage at moisture levels exceeding critical levels for mold growth. </a:t>
          </a:r>
        </a:p>
      </dgm:t>
    </dgm:pt>
    <dgm:pt modelId="{A008CF6B-7A9F-47CA-952C-E43016D45687}" type="parTrans" cxnId="{2AE8EC68-B33E-4D8D-A207-D485FF38CB07}">
      <dgm:prSet/>
      <dgm:spPr/>
      <dgm:t>
        <a:bodyPr/>
        <a:lstStyle/>
        <a:p>
          <a:endParaRPr lang="en-US"/>
        </a:p>
      </dgm:t>
    </dgm:pt>
    <dgm:pt modelId="{B8A9BFFA-7D1A-421E-BD67-EBAF5DB9E230}" type="sibTrans" cxnId="{2AE8EC68-B33E-4D8D-A207-D485FF38CB07}">
      <dgm:prSet/>
      <dgm:spPr/>
      <dgm:t>
        <a:bodyPr/>
        <a:lstStyle/>
        <a:p>
          <a:endParaRPr lang="en-US"/>
        </a:p>
      </dgm:t>
    </dgm:pt>
    <dgm:pt modelId="{8E8FFF93-8103-40F6-95ED-05C2B9E5BFA2}" type="pres">
      <dgm:prSet presAssocID="{C6DA74FC-9D7A-4EA8-B781-DC40A4CD147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91CB15-6E6A-45EF-BBD2-3C01B83C3DFE}" type="pres">
      <dgm:prSet presAssocID="{2983E475-2988-435F-89ED-935DD2DD88FE}" presName="compNode" presStyleCnt="0"/>
      <dgm:spPr/>
    </dgm:pt>
    <dgm:pt modelId="{61C6A6EF-6EA0-4BAB-B855-342F27ADD2BB}" type="pres">
      <dgm:prSet presAssocID="{2983E475-2988-435F-89ED-935DD2DD88FE}" presName="bgRect" presStyleLbl="bgShp" presStyleIdx="0" presStyleCnt="4"/>
      <dgm:spPr/>
    </dgm:pt>
    <dgm:pt modelId="{7BB6D3B6-7E48-4D70-BC41-4F03274A81CB}" type="pres">
      <dgm:prSet presAssocID="{2983E475-2988-435F-89ED-935DD2DD88FE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9285C636-AFAE-4836-B6F0-D82911642F01}" type="pres">
      <dgm:prSet presAssocID="{2983E475-2988-435F-89ED-935DD2DD88FE}" presName="spaceRect" presStyleCnt="0"/>
      <dgm:spPr/>
    </dgm:pt>
    <dgm:pt modelId="{59326965-5A02-4AC3-8D3E-92D236E5DAC9}" type="pres">
      <dgm:prSet presAssocID="{2983E475-2988-435F-89ED-935DD2DD88FE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B554CBE-2385-4B9D-91A0-0EA59854534C}" type="pres">
      <dgm:prSet presAssocID="{93374402-A64E-4359-9CB4-18736D13BB04}" presName="sibTrans" presStyleCnt="0"/>
      <dgm:spPr/>
    </dgm:pt>
    <dgm:pt modelId="{60DC2774-0140-4EDC-85B4-85FA5E776DBD}" type="pres">
      <dgm:prSet presAssocID="{C642778C-3244-44F5-97D5-9838FBDF04A8}" presName="compNode" presStyleCnt="0"/>
      <dgm:spPr/>
    </dgm:pt>
    <dgm:pt modelId="{117A1FA9-A5B3-485D-A2D7-A6EC58F7AFFC}" type="pres">
      <dgm:prSet presAssocID="{C642778C-3244-44F5-97D5-9838FBDF04A8}" presName="bgRect" presStyleLbl="bgShp" presStyleIdx="1" presStyleCnt="4"/>
      <dgm:spPr/>
    </dgm:pt>
    <dgm:pt modelId="{5E939BA0-CEC9-4074-92D7-89AF5A2FFDB1}" type="pres">
      <dgm:prSet presAssocID="{C642778C-3244-44F5-97D5-9838FBDF04A8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C87D63D4-DCAB-4D0B-9051-798754479606}" type="pres">
      <dgm:prSet presAssocID="{C642778C-3244-44F5-97D5-9838FBDF04A8}" presName="spaceRect" presStyleCnt="0"/>
      <dgm:spPr/>
    </dgm:pt>
    <dgm:pt modelId="{8123ADA2-AC7D-4126-A580-57DB804EA187}" type="pres">
      <dgm:prSet presAssocID="{C642778C-3244-44F5-97D5-9838FBDF04A8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FE13BAF-97B4-454F-91BF-2F951493C356}" type="pres">
      <dgm:prSet presAssocID="{C642778C-3244-44F5-97D5-9838FBDF04A8}" presName="desTx" presStyleLbl="revTx" presStyleIdx="2" presStyleCnt="6">
        <dgm:presLayoutVars/>
      </dgm:prSet>
      <dgm:spPr/>
      <dgm:t>
        <a:bodyPr/>
        <a:lstStyle/>
        <a:p>
          <a:endParaRPr lang="en-US"/>
        </a:p>
      </dgm:t>
    </dgm:pt>
    <dgm:pt modelId="{9DC39BC7-2F55-41C5-B9AC-CE735AD127BE}" type="pres">
      <dgm:prSet presAssocID="{37E56699-D0CC-45BF-9DC8-4EB32AEE3C70}" presName="sibTrans" presStyleCnt="0"/>
      <dgm:spPr/>
    </dgm:pt>
    <dgm:pt modelId="{0ABB3820-ECFB-402B-9935-0DA402E3A5A2}" type="pres">
      <dgm:prSet presAssocID="{5233DD48-366E-4BB5-9E19-15FD4DE46BE0}" presName="compNode" presStyleCnt="0"/>
      <dgm:spPr/>
    </dgm:pt>
    <dgm:pt modelId="{A602DBB1-E769-458B-8B78-96F65C041A9D}" type="pres">
      <dgm:prSet presAssocID="{5233DD48-366E-4BB5-9E19-15FD4DE46BE0}" presName="bgRect" presStyleLbl="bgShp" presStyleIdx="2" presStyleCnt="4"/>
      <dgm:spPr/>
    </dgm:pt>
    <dgm:pt modelId="{C421271F-BEF5-4681-BD3D-16B2533174DB}" type="pres">
      <dgm:prSet presAssocID="{5233DD48-366E-4BB5-9E19-15FD4DE46BE0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aterpillar"/>
        </a:ext>
      </dgm:extLst>
    </dgm:pt>
    <dgm:pt modelId="{8785AC7C-0684-44BF-8A38-7A152A06A6CD}" type="pres">
      <dgm:prSet presAssocID="{5233DD48-366E-4BB5-9E19-15FD4DE46BE0}" presName="spaceRect" presStyleCnt="0"/>
      <dgm:spPr/>
    </dgm:pt>
    <dgm:pt modelId="{47683EAC-6F42-4BF5-B11B-81AF702B3676}" type="pres">
      <dgm:prSet presAssocID="{5233DD48-366E-4BB5-9E19-15FD4DE46BE0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6B13A4D-7007-4093-A2CB-BC1FECCFF04D}" type="pres">
      <dgm:prSet presAssocID="{5233DD48-366E-4BB5-9E19-15FD4DE46BE0}" presName="desTx" presStyleLbl="revTx" presStyleIdx="4" presStyleCnt="6">
        <dgm:presLayoutVars/>
      </dgm:prSet>
      <dgm:spPr/>
      <dgm:t>
        <a:bodyPr/>
        <a:lstStyle/>
        <a:p>
          <a:endParaRPr lang="en-US"/>
        </a:p>
      </dgm:t>
    </dgm:pt>
    <dgm:pt modelId="{D808DF5B-C1F6-471C-8B3D-E88B611AE636}" type="pres">
      <dgm:prSet presAssocID="{BE8D0322-3B50-4C26-8683-AEA7CF328765}" presName="sibTrans" presStyleCnt="0"/>
      <dgm:spPr/>
    </dgm:pt>
    <dgm:pt modelId="{E157A55C-DC88-4B36-BC8E-27D61FD14BDA}" type="pres">
      <dgm:prSet presAssocID="{D3CCB436-F0BD-49AB-8776-D1D23435AD96}" presName="compNode" presStyleCnt="0"/>
      <dgm:spPr/>
    </dgm:pt>
    <dgm:pt modelId="{3A5FC3F6-7932-4FDD-ADF2-AB8D3462CE9E}" type="pres">
      <dgm:prSet presAssocID="{D3CCB436-F0BD-49AB-8776-D1D23435AD96}" presName="bgRect" presStyleLbl="bgShp" presStyleIdx="3" presStyleCnt="4"/>
      <dgm:spPr/>
    </dgm:pt>
    <dgm:pt modelId="{ADAEF94B-379C-45D9-9EFF-4CF7C6A14E32}" type="pres">
      <dgm:prSet presAssocID="{D3CCB436-F0BD-49AB-8776-D1D23435AD96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3F0144D0-9505-4211-8A86-EA4AD18CD147}" type="pres">
      <dgm:prSet presAssocID="{D3CCB436-F0BD-49AB-8776-D1D23435AD96}" presName="spaceRect" presStyleCnt="0"/>
      <dgm:spPr/>
    </dgm:pt>
    <dgm:pt modelId="{A163DFA6-24D8-4979-8C69-0F00AF3E28F1}" type="pres">
      <dgm:prSet presAssocID="{D3CCB436-F0BD-49AB-8776-D1D23435AD96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447DAE47-4D29-4238-B1CC-76FCD6036552}" srcId="{C6DA74FC-9D7A-4EA8-B781-DC40A4CD147B}" destId="{2983E475-2988-435F-89ED-935DD2DD88FE}" srcOrd="0" destOrd="0" parTransId="{AC5E437F-8D47-4891-9506-D624042E8D09}" sibTransId="{93374402-A64E-4359-9CB4-18736D13BB04}"/>
    <dgm:cxn modelId="{55BCE361-3D53-4E5F-8DBB-37682B4615DA}" srcId="{C6DA74FC-9D7A-4EA8-B781-DC40A4CD147B}" destId="{C642778C-3244-44F5-97D5-9838FBDF04A8}" srcOrd="1" destOrd="0" parTransId="{0F54CB1D-59EF-469E-BE00-9ACEF13DBB25}" sibTransId="{37E56699-D0CC-45BF-9DC8-4EB32AEE3C70}"/>
    <dgm:cxn modelId="{9BD84227-AE1A-4E4E-BC90-8B854FE608CE}" type="presOf" srcId="{D178D016-9CB1-4D86-817E-635C9B8D94C6}" destId="{C6B13A4D-7007-4093-A2CB-BC1FECCFF04D}" srcOrd="0" destOrd="0" presId="urn:microsoft.com/office/officeart/2018/2/layout/IconVerticalSolidList"/>
    <dgm:cxn modelId="{CA5E7947-26DC-48D1-A9EB-E6124D5F502F}" type="presOf" srcId="{2983E475-2988-435F-89ED-935DD2DD88FE}" destId="{59326965-5A02-4AC3-8D3E-92D236E5DAC9}" srcOrd="0" destOrd="0" presId="urn:microsoft.com/office/officeart/2018/2/layout/IconVerticalSolidList"/>
    <dgm:cxn modelId="{EF4498E9-6C5C-431B-AF46-0E6FA68717FA}" type="presOf" srcId="{C642778C-3244-44F5-97D5-9838FBDF04A8}" destId="{8123ADA2-AC7D-4126-A580-57DB804EA187}" srcOrd="0" destOrd="0" presId="urn:microsoft.com/office/officeart/2018/2/layout/IconVerticalSolidList"/>
    <dgm:cxn modelId="{2AE8EC68-B33E-4D8D-A207-D485FF38CB07}" srcId="{C6DA74FC-9D7A-4EA8-B781-DC40A4CD147B}" destId="{D3CCB436-F0BD-49AB-8776-D1D23435AD96}" srcOrd="3" destOrd="0" parTransId="{A008CF6B-7A9F-47CA-952C-E43016D45687}" sibTransId="{B8A9BFFA-7D1A-421E-BD67-EBAF5DB9E230}"/>
    <dgm:cxn modelId="{D5DD106A-F5BA-471F-B2B0-BF860EA54C38}" srcId="{5233DD48-366E-4BB5-9E19-15FD4DE46BE0}" destId="{D178D016-9CB1-4D86-817E-635C9B8D94C6}" srcOrd="0" destOrd="0" parTransId="{1795C506-FF26-4CF1-9A84-0779BD175A3D}" sibTransId="{CA25E387-4827-4484-9141-DA7ADA8266A2}"/>
    <dgm:cxn modelId="{6603FF2F-E1A1-454D-BB8E-F9B8FE4C5318}" type="presOf" srcId="{D3CCB436-F0BD-49AB-8776-D1D23435AD96}" destId="{A163DFA6-24D8-4979-8C69-0F00AF3E28F1}" srcOrd="0" destOrd="0" presId="urn:microsoft.com/office/officeart/2018/2/layout/IconVerticalSolidList"/>
    <dgm:cxn modelId="{9525B64D-71E5-428E-90B0-DF1100F14045}" type="presOf" srcId="{5233DD48-366E-4BB5-9E19-15FD4DE46BE0}" destId="{47683EAC-6F42-4BF5-B11B-81AF702B3676}" srcOrd="0" destOrd="0" presId="urn:microsoft.com/office/officeart/2018/2/layout/IconVerticalSolidList"/>
    <dgm:cxn modelId="{514A3C44-908F-4E16-B2C7-E3D09FDE5C9F}" srcId="{C642778C-3244-44F5-97D5-9838FBDF04A8}" destId="{A32CCA0A-BD8C-4783-B903-6241791E75E6}" srcOrd="0" destOrd="0" parTransId="{1EDC8B33-7541-488D-980E-10F15D1AF695}" sibTransId="{69761D39-8393-4B44-B7DA-FA566472343C}"/>
    <dgm:cxn modelId="{727D546F-3A49-45EE-BB6B-31F141F0E84F}" type="presOf" srcId="{A32CCA0A-BD8C-4783-B903-6241791E75E6}" destId="{1FE13BAF-97B4-454F-91BF-2F951493C356}" srcOrd="0" destOrd="0" presId="urn:microsoft.com/office/officeart/2018/2/layout/IconVerticalSolidList"/>
    <dgm:cxn modelId="{DC353583-C378-4883-BAD2-C0202A09B548}" type="presOf" srcId="{C6DA74FC-9D7A-4EA8-B781-DC40A4CD147B}" destId="{8E8FFF93-8103-40F6-95ED-05C2B9E5BFA2}" srcOrd="0" destOrd="0" presId="urn:microsoft.com/office/officeart/2018/2/layout/IconVerticalSolidList"/>
    <dgm:cxn modelId="{CF7A5366-A7F4-4B81-86C7-71ED5AB7F5ED}" srcId="{C6DA74FC-9D7A-4EA8-B781-DC40A4CD147B}" destId="{5233DD48-366E-4BB5-9E19-15FD4DE46BE0}" srcOrd="2" destOrd="0" parTransId="{0F60C7C8-62A3-416A-A97A-8EC3DAA7512B}" sibTransId="{BE8D0322-3B50-4C26-8683-AEA7CF328765}"/>
    <dgm:cxn modelId="{49454C28-6741-42D1-A19D-56BEBE7CB93C}" type="presParOf" srcId="{8E8FFF93-8103-40F6-95ED-05C2B9E5BFA2}" destId="{8791CB15-6E6A-45EF-BBD2-3C01B83C3DFE}" srcOrd="0" destOrd="0" presId="urn:microsoft.com/office/officeart/2018/2/layout/IconVerticalSolidList"/>
    <dgm:cxn modelId="{9959F412-AECF-4213-834C-770A944C0A8D}" type="presParOf" srcId="{8791CB15-6E6A-45EF-BBD2-3C01B83C3DFE}" destId="{61C6A6EF-6EA0-4BAB-B855-342F27ADD2BB}" srcOrd="0" destOrd="0" presId="urn:microsoft.com/office/officeart/2018/2/layout/IconVerticalSolidList"/>
    <dgm:cxn modelId="{6F1A3FCC-B1B4-4A49-9CD4-AB254DE45343}" type="presParOf" srcId="{8791CB15-6E6A-45EF-BBD2-3C01B83C3DFE}" destId="{7BB6D3B6-7E48-4D70-BC41-4F03274A81CB}" srcOrd="1" destOrd="0" presId="urn:microsoft.com/office/officeart/2018/2/layout/IconVerticalSolidList"/>
    <dgm:cxn modelId="{51FBED44-CC53-43B3-901D-F883CF1A4CBA}" type="presParOf" srcId="{8791CB15-6E6A-45EF-BBD2-3C01B83C3DFE}" destId="{9285C636-AFAE-4836-B6F0-D82911642F01}" srcOrd="2" destOrd="0" presId="urn:microsoft.com/office/officeart/2018/2/layout/IconVerticalSolidList"/>
    <dgm:cxn modelId="{49E9E0CE-8055-489C-9511-7F61BCE48C96}" type="presParOf" srcId="{8791CB15-6E6A-45EF-BBD2-3C01B83C3DFE}" destId="{59326965-5A02-4AC3-8D3E-92D236E5DAC9}" srcOrd="3" destOrd="0" presId="urn:microsoft.com/office/officeart/2018/2/layout/IconVerticalSolidList"/>
    <dgm:cxn modelId="{40A9CD98-1C4C-40A8-89CA-225343231EF4}" type="presParOf" srcId="{8E8FFF93-8103-40F6-95ED-05C2B9E5BFA2}" destId="{2B554CBE-2385-4B9D-91A0-0EA59854534C}" srcOrd="1" destOrd="0" presId="urn:microsoft.com/office/officeart/2018/2/layout/IconVerticalSolidList"/>
    <dgm:cxn modelId="{A61AD999-EDF4-4776-B1C0-262134F524AD}" type="presParOf" srcId="{8E8FFF93-8103-40F6-95ED-05C2B9E5BFA2}" destId="{60DC2774-0140-4EDC-85B4-85FA5E776DBD}" srcOrd="2" destOrd="0" presId="urn:microsoft.com/office/officeart/2018/2/layout/IconVerticalSolidList"/>
    <dgm:cxn modelId="{21D3644B-A88C-4CE7-A17C-C935C4CE65EB}" type="presParOf" srcId="{60DC2774-0140-4EDC-85B4-85FA5E776DBD}" destId="{117A1FA9-A5B3-485D-A2D7-A6EC58F7AFFC}" srcOrd="0" destOrd="0" presId="urn:microsoft.com/office/officeart/2018/2/layout/IconVerticalSolidList"/>
    <dgm:cxn modelId="{14C58B3B-DF80-41C7-B6DD-2DD2252298A6}" type="presParOf" srcId="{60DC2774-0140-4EDC-85B4-85FA5E776DBD}" destId="{5E939BA0-CEC9-4074-92D7-89AF5A2FFDB1}" srcOrd="1" destOrd="0" presId="urn:microsoft.com/office/officeart/2018/2/layout/IconVerticalSolidList"/>
    <dgm:cxn modelId="{B0DF7D71-53E1-4D5A-BA75-D5BBD2569AF3}" type="presParOf" srcId="{60DC2774-0140-4EDC-85B4-85FA5E776DBD}" destId="{C87D63D4-DCAB-4D0B-9051-798754479606}" srcOrd="2" destOrd="0" presId="urn:microsoft.com/office/officeart/2018/2/layout/IconVerticalSolidList"/>
    <dgm:cxn modelId="{B220D72C-6C5E-4597-888B-CD08F617C201}" type="presParOf" srcId="{60DC2774-0140-4EDC-85B4-85FA5E776DBD}" destId="{8123ADA2-AC7D-4126-A580-57DB804EA187}" srcOrd="3" destOrd="0" presId="urn:microsoft.com/office/officeart/2018/2/layout/IconVerticalSolidList"/>
    <dgm:cxn modelId="{DB0E56C3-0E2B-413E-9E3B-8B59F1EADA83}" type="presParOf" srcId="{60DC2774-0140-4EDC-85B4-85FA5E776DBD}" destId="{1FE13BAF-97B4-454F-91BF-2F951493C356}" srcOrd="4" destOrd="0" presId="urn:microsoft.com/office/officeart/2018/2/layout/IconVerticalSolidList"/>
    <dgm:cxn modelId="{BDF3F3DA-8B04-4237-A521-1C4EEC037D42}" type="presParOf" srcId="{8E8FFF93-8103-40F6-95ED-05C2B9E5BFA2}" destId="{9DC39BC7-2F55-41C5-B9AC-CE735AD127BE}" srcOrd="3" destOrd="0" presId="urn:microsoft.com/office/officeart/2018/2/layout/IconVerticalSolidList"/>
    <dgm:cxn modelId="{70D25D9D-B45D-4006-B1A0-3D31184005F3}" type="presParOf" srcId="{8E8FFF93-8103-40F6-95ED-05C2B9E5BFA2}" destId="{0ABB3820-ECFB-402B-9935-0DA402E3A5A2}" srcOrd="4" destOrd="0" presId="urn:microsoft.com/office/officeart/2018/2/layout/IconVerticalSolidList"/>
    <dgm:cxn modelId="{98AF8F9E-317F-41BE-A2E8-12FEF355CDA1}" type="presParOf" srcId="{0ABB3820-ECFB-402B-9935-0DA402E3A5A2}" destId="{A602DBB1-E769-458B-8B78-96F65C041A9D}" srcOrd="0" destOrd="0" presId="urn:microsoft.com/office/officeart/2018/2/layout/IconVerticalSolidList"/>
    <dgm:cxn modelId="{A7C43784-388E-4525-81B1-E6FECCE132D7}" type="presParOf" srcId="{0ABB3820-ECFB-402B-9935-0DA402E3A5A2}" destId="{C421271F-BEF5-4681-BD3D-16B2533174DB}" srcOrd="1" destOrd="0" presId="urn:microsoft.com/office/officeart/2018/2/layout/IconVerticalSolidList"/>
    <dgm:cxn modelId="{8C45097A-5772-41A3-B388-66C863B5FC71}" type="presParOf" srcId="{0ABB3820-ECFB-402B-9935-0DA402E3A5A2}" destId="{8785AC7C-0684-44BF-8A38-7A152A06A6CD}" srcOrd="2" destOrd="0" presId="urn:microsoft.com/office/officeart/2018/2/layout/IconVerticalSolidList"/>
    <dgm:cxn modelId="{D9589C8F-CD21-499A-92C2-3EFC4C9DE317}" type="presParOf" srcId="{0ABB3820-ECFB-402B-9935-0DA402E3A5A2}" destId="{47683EAC-6F42-4BF5-B11B-81AF702B3676}" srcOrd="3" destOrd="0" presId="urn:microsoft.com/office/officeart/2018/2/layout/IconVerticalSolidList"/>
    <dgm:cxn modelId="{89B90BB9-226A-4B6B-9086-88D03395431C}" type="presParOf" srcId="{0ABB3820-ECFB-402B-9935-0DA402E3A5A2}" destId="{C6B13A4D-7007-4093-A2CB-BC1FECCFF04D}" srcOrd="4" destOrd="0" presId="urn:microsoft.com/office/officeart/2018/2/layout/IconVerticalSolidList"/>
    <dgm:cxn modelId="{8B2C30F9-3368-4FC8-82A8-F71C4BA2F98B}" type="presParOf" srcId="{8E8FFF93-8103-40F6-95ED-05C2B9E5BFA2}" destId="{D808DF5B-C1F6-471C-8B3D-E88B611AE636}" srcOrd="5" destOrd="0" presId="urn:microsoft.com/office/officeart/2018/2/layout/IconVerticalSolidList"/>
    <dgm:cxn modelId="{C738F18D-FF2A-4881-9EFE-8A4628D8E824}" type="presParOf" srcId="{8E8FFF93-8103-40F6-95ED-05C2B9E5BFA2}" destId="{E157A55C-DC88-4B36-BC8E-27D61FD14BDA}" srcOrd="6" destOrd="0" presId="urn:microsoft.com/office/officeart/2018/2/layout/IconVerticalSolidList"/>
    <dgm:cxn modelId="{CCE6D88D-6BB2-40E3-A9D6-0E176564D7D0}" type="presParOf" srcId="{E157A55C-DC88-4B36-BC8E-27D61FD14BDA}" destId="{3A5FC3F6-7932-4FDD-ADF2-AB8D3462CE9E}" srcOrd="0" destOrd="0" presId="urn:microsoft.com/office/officeart/2018/2/layout/IconVerticalSolidList"/>
    <dgm:cxn modelId="{D5E43A3B-6ED7-4881-AA41-9264768FDA78}" type="presParOf" srcId="{E157A55C-DC88-4B36-BC8E-27D61FD14BDA}" destId="{ADAEF94B-379C-45D9-9EFF-4CF7C6A14E32}" srcOrd="1" destOrd="0" presId="urn:microsoft.com/office/officeart/2018/2/layout/IconVerticalSolidList"/>
    <dgm:cxn modelId="{E76633F2-1181-4D23-B6A2-5FE4B12D69E8}" type="presParOf" srcId="{E157A55C-DC88-4B36-BC8E-27D61FD14BDA}" destId="{3F0144D0-9505-4211-8A86-EA4AD18CD147}" srcOrd="2" destOrd="0" presId="urn:microsoft.com/office/officeart/2018/2/layout/IconVerticalSolidList"/>
    <dgm:cxn modelId="{3DEDF3E7-0488-460C-92EB-DB89526B43A1}" type="presParOf" srcId="{E157A55C-DC88-4B36-BC8E-27D61FD14BDA}" destId="{A163DFA6-24D8-4979-8C69-0F00AF3E28F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151739-2D3F-4CF4-AD26-262CC93A06A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96DB46-D3B3-4C11-9E09-F9672A8552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Mycotoxin produced by fungi of the </a:t>
          </a:r>
          <a:r>
            <a:rPr lang="en-US" b="1" i="1"/>
            <a:t>Fusarium</a:t>
          </a:r>
          <a:r>
            <a:rPr lang="en-US"/>
            <a:t> genus (e.g., F. graminearium)</a:t>
          </a:r>
        </a:p>
      </dgm:t>
    </dgm:pt>
    <dgm:pt modelId="{657E9CEA-967C-4008-8969-D936BD2CE858}" type="parTrans" cxnId="{524830D6-8792-4F2D-B63E-A9FB8F17E0F0}">
      <dgm:prSet/>
      <dgm:spPr/>
      <dgm:t>
        <a:bodyPr/>
        <a:lstStyle/>
        <a:p>
          <a:endParaRPr lang="en-US"/>
        </a:p>
      </dgm:t>
    </dgm:pt>
    <dgm:pt modelId="{64324336-6AEE-4FE4-A7A2-024327C8D9D7}" type="sibTrans" cxnId="{524830D6-8792-4F2D-B63E-A9FB8F17E0F0}">
      <dgm:prSet/>
      <dgm:spPr/>
      <dgm:t>
        <a:bodyPr/>
        <a:lstStyle/>
        <a:p>
          <a:endParaRPr lang="en-US"/>
        </a:p>
      </dgm:t>
    </dgm:pt>
    <dgm:pt modelId="{93C0BFA0-92AD-47D4-9A3D-53032470E6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Found in wheat, corn, barley, sorghum, oats &amp; rye – pre and post harvest</a:t>
          </a:r>
        </a:p>
      </dgm:t>
    </dgm:pt>
    <dgm:pt modelId="{8F87A283-16F4-4476-9E2E-9F8501C8F9ED}" type="parTrans" cxnId="{F4B6430D-8D17-4010-BC36-C75482A33113}">
      <dgm:prSet/>
      <dgm:spPr/>
      <dgm:t>
        <a:bodyPr/>
        <a:lstStyle/>
        <a:p>
          <a:endParaRPr lang="en-US"/>
        </a:p>
      </dgm:t>
    </dgm:pt>
    <dgm:pt modelId="{2CF1DFB6-8C85-4492-B488-CF019410AFF4}" type="sibTrans" cxnId="{F4B6430D-8D17-4010-BC36-C75482A33113}">
      <dgm:prSet/>
      <dgm:spPr/>
      <dgm:t>
        <a:bodyPr/>
        <a:lstStyle/>
        <a:p>
          <a:endParaRPr lang="en-US"/>
        </a:p>
      </dgm:t>
    </dgm:pt>
    <dgm:pt modelId="{CC2DDEF3-759B-42C0-A470-0DB8048E43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Found in processed grains: malt beer and bread</a:t>
          </a:r>
        </a:p>
      </dgm:t>
    </dgm:pt>
    <dgm:pt modelId="{7CC96590-1EDA-4745-ADD8-12CA1D705A12}" type="parTrans" cxnId="{0DCEB78E-E2FC-4335-AB2D-6B0476B36B87}">
      <dgm:prSet/>
      <dgm:spPr/>
      <dgm:t>
        <a:bodyPr/>
        <a:lstStyle/>
        <a:p>
          <a:endParaRPr lang="en-US"/>
        </a:p>
      </dgm:t>
    </dgm:pt>
    <dgm:pt modelId="{F547B822-E118-4074-BC79-648F7A241E57}" type="sibTrans" cxnId="{0DCEB78E-E2FC-4335-AB2D-6B0476B36B87}">
      <dgm:prSet/>
      <dgm:spPr/>
      <dgm:t>
        <a:bodyPr/>
        <a:lstStyle/>
        <a:p>
          <a:endParaRPr lang="en-US"/>
        </a:p>
      </dgm:t>
    </dgm:pt>
    <dgm:pt modelId="{CF4AD1BE-A743-41E1-931A-214ADBD835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/>
            <a:t>Fusarium </a:t>
          </a:r>
          <a:r>
            <a:rPr lang="en-US"/>
            <a:t>species need 17-19% moisture content for growth</a:t>
          </a:r>
        </a:p>
      </dgm:t>
    </dgm:pt>
    <dgm:pt modelId="{0B956FE6-9EE6-4B74-992C-959B10A6723B}" type="parTrans" cxnId="{B8193C3A-8683-4362-93E9-ECE3F5DA975B}">
      <dgm:prSet/>
      <dgm:spPr/>
      <dgm:t>
        <a:bodyPr/>
        <a:lstStyle/>
        <a:p>
          <a:endParaRPr lang="en-US"/>
        </a:p>
      </dgm:t>
    </dgm:pt>
    <dgm:pt modelId="{ECE1398A-02A8-4669-94FE-28A2D8212FEF}" type="sibTrans" cxnId="{B8193C3A-8683-4362-93E9-ECE3F5DA975B}">
      <dgm:prSet/>
      <dgm:spPr/>
      <dgm:t>
        <a:bodyPr/>
        <a:lstStyle/>
        <a:p>
          <a:endParaRPr lang="en-US"/>
        </a:p>
      </dgm:t>
    </dgm:pt>
    <dgm:pt modelId="{B51CA6F7-6615-4DF7-B30B-1483381159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DON is the most prevalent mycotoxin in </a:t>
          </a:r>
          <a:r>
            <a:rPr lang="en-US" u="sng"/>
            <a:t>European</a:t>
          </a:r>
          <a:r>
            <a:rPr lang="en-US"/>
            <a:t> crops</a:t>
          </a:r>
        </a:p>
      </dgm:t>
    </dgm:pt>
    <dgm:pt modelId="{146273D9-5C23-4F3D-99B7-892ACFC214BD}" type="parTrans" cxnId="{AFE20D48-B867-4E92-9F85-99CC421A093D}">
      <dgm:prSet/>
      <dgm:spPr/>
      <dgm:t>
        <a:bodyPr/>
        <a:lstStyle/>
        <a:p>
          <a:endParaRPr lang="en-US"/>
        </a:p>
      </dgm:t>
    </dgm:pt>
    <dgm:pt modelId="{C3FD11D1-CD73-4B29-9B9D-7766E09DC6D1}" type="sibTrans" cxnId="{AFE20D48-B867-4E92-9F85-99CC421A093D}">
      <dgm:prSet/>
      <dgm:spPr/>
      <dgm:t>
        <a:bodyPr/>
        <a:lstStyle/>
        <a:p>
          <a:endParaRPr lang="en-US"/>
        </a:p>
      </dgm:t>
    </dgm:pt>
    <dgm:pt modelId="{F3ABB934-CC36-4AA9-AC13-75F386916AB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DON has a great stability during storage/milling and does not degrade at high temperatures </a:t>
          </a:r>
        </a:p>
      </dgm:t>
    </dgm:pt>
    <dgm:pt modelId="{DE6B204B-D179-489D-B993-176D9173A36B}" type="parTrans" cxnId="{5901BF5E-A031-4D34-8E72-26BDE5C9846E}">
      <dgm:prSet/>
      <dgm:spPr/>
      <dgm:t>
        <a:bodyPr/>
        <a:lstStyle/>
        <a:p>
          <a:endParaRPr lang="en-US"/>
        </a:p>
      </dgm:t>
    </dgm:pt>
    <dgm:pt modelId="{C4E57542-C92B-40F1-BA26-836A24783610}" type="sibTrans" cxnId="{5901BF5E-A031-4D34-8E72-26BDE5C9846E}">
      <dgm:prSet/>
      <dgm:spPr/>
      <dgm:t>
        <a:bodyPr/>
        <a:lstStyle/>
        <a:p>
          <a:endParaRPr lang="en-US"/>
        </a:p>
      </dgm:t>
    </dgm:pt>
    <dgm:pt modelId="{7F51C99F-E425-404C-94B1-6D2E329BEF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Other toxins produced by </a:t>
          </a:r>
          <a:r>
            <a:rPr lang="en-US" b="1" i="1"/>
            <a:t>Fusarium</a:t>
          </a:r>
          <a:r>
            <a:rPr lang="en-US"/>
            <a:t> species:  Fumonisin, Zearalenone and T2HT2</a:t>
          </a:r>
        </a:p>
      </dgm:t>
    </dgm:pt>
    <dgm:pt modelId="{FA4465E3-5D26-47BF-BAD5-459DA1E729FB}" type="parTrans" cxnId="{1A111ABD-BEEA-402A-A5E4-8B45D287B04A}">
      <dgm:prSet/>
      <dgm:spPr/>
      <dgm:t>
        <a:bodyPr/>
        <a:lstStyle/>
        <a:p>
          <a:endParaRPr lang="en-US"/>
        </a:p>
      </dgm:t>
    </dgm:pt>
    <dgm:pt modelId="{2092E692-7B45-46DC-8D20-D6D8517B6586}" type="sibTrans" cxnId="{1A111ABD-BEEA-402A-A5E4-8B45D287B04A}">
      <dgm:prSet/>
      <dgm:spPr/>
      <dgm:t>
        <a:bodyPr/>
        <a:lstStyle/>
        <a:p>
          <a:endParaRPr lang="en-US"/>
        </a:p>
      </dgm:t>
    </dgm:pt>
    <dgm:pt modelId="{CFCFCF27-E20E-4B2C-B1BD-686C9608DB59}" type="pres">
      <dgm:prSet presAssocID="{0C151739-2D3F-4CF4-AD26-262CC93A06A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96A2CC-3CFA-469D-8741-838646947F80}" type="pres">
      <dgm:prSet presAssocID="{3996DB46-D3B3-4C11-9E09-F9672A8552CC}" presName="compNode" presStyleCnt="0"/>
      <dgm:spPr/>
    </dgm:pt>
    <dgm:pt modelId="{54757E4E-75CD-41E1-8783-3F7D752F9533}" type="pres">
      <dgm:prSet presAssocID="{3996DB46-D3B3-4C11-9E09-F9672A8552CC}" presName="bgRect" presStyleLbl="bgShp" presStyleIdx="0" presStyleCnt="7"/>
      <dgm:spPr/>
    </dgm:pt>
    <dgm:pt modelId="{4A7BE8E5-3C88-401E-B950-2C9D93DB208E}" type="pres">
      <dgm:prSet presAssocID="{3996DB46-D3B3-4C11-9E09-F9672A8552CC}" presName="iconRect" presStyleLbl="node1" presStyleIdx="0" presStyleCnt="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aterpillar"/>
        </a:ext>
      </dgm:extLst>
    </dgm:pt>
    <dgm:pt modelId="{08C5694F-54E3-4CD2-9EBE-2CD4EECF1E23}" type="pres">
      <dgm:prSet presAssocID="{3996DB46-D3B3-4C11-9E09-F9672A8552CC}" presName="spaceRect" presStyleCnt="0"/>
      <dgm:spPr/>
    </dgm:pt>
    <dgm:pt modelId="{6535ABB1-F91E-4C1F-B39E-F61A3FC8AFE0}" type="pres">
      <dgm:prSet presAssocID="{3996DB46-D3B3-4C11-9E09-F9672A8552CC}" presName="parTx" presStyleLbl="revTx" presStyleIdx="0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33699DB-090C-43A0-B646-F17C72FE2996}" type="pres">
      <dgm:prSet presAssocID="{64324336-6AEE-4FE4-A7A2-024327C8D9D7}" presName="sibTrans" presStyleCnt="0"/>
      <dgm:spPr/>
    </dgm:pt>
    <dgm:pt modelId="{DA870955-64FE-45D1-B810-494FA9F7B2F8}" type="pres">
      <dgm:prSet presAssocID="{93C0BFA0-92AD-47D4-9A3D-53032470E6D9}" presName="compNode" presStyleCnt="0"/>
      <dgm:spPr/>
    </dgm:pt>
    <dgm:pt modelId="{719C0DB9-F0D0-4EA0-B63A-063B4AE96F06}" type="pres">
      <dgm:prSet presAssocID="{93C0BFA0-92AD-47D4-9A3D-53032470E6D9}" presName="bgRect" presStyleLbl="bgShp" presStyleIdx="1" presStyleCnt="7"/>
      <dgm:spPr/>
    </dgm:pt>
    <dgm:pt modelId="{DF1D2369-9AF7-4198-BBBC-B0848FA08243}" type="pres">
      <dgm:prSet presAssocID="{93C0BFA0-92AD-47D4-9A3D-53032470E6D9}" presName="iconRect" presStyleLbl="node1" presStyleIdx="1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orn"/>
        </a:ext>
      </dgm:extLst>
    </dgm:pt>
    <dgm:pt modelId="{039ADAFB-2255-4746-8B4A-16F04DCCB47C}" type="pres">
      <dgm:prSet presAssocID="{93C0BFA0-92AD-47D4-9A3D-53032470E6D9}" presName="spaceRect" presStyleCnt="0"/>
      <dgm:spPr/>
    </dgm:pt>
    <dgm:pt modelId="{C882CA32-0893-4000-9B02-8B0B9DE6EE55}" type="pres">
      <dgm:prSet presAssocID="{93C0BFA0-92AD-47D4-9A3D-53032470E6D9}" presName="parTx" presStyleLbl="revTx" presStyleIdx="1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64050DC-0687-41DB-A987-710E806AF85C}" type="pres">
      <dgm:prSet presAssocID="{2CF1DFB6-8C85-4492-B488-CF019410AFF4}" presName="sibTrans" presStyleCnt="0"/>
      <dgm:spPr/>
    </dgm:pt>
    <dgm:pt modelId="{E2FD817E-1884-4853-9EB5-8CE4CB94D4F7}" type="pres">
      <dgm:prSet presAssocID="{CC2DDEF3-759B-42C0-A470-0DB8048E4336}" presName="compNode" presStyleCnt="0"/>
      <dgm:spPr/>
    </dgm:pt>
    <dgm:pt modelId="{0A020475-B8DA-475A-B5AC-056DFFC7DDA7}" type="pres">
      <dgm:prSet presAssocID="{CC2DDEF3-759B-42C0-A470-0DB8048E4336}" presName="bgRect" presStyleLbl="bgShp" presStyleIdx="2" presStyleCnt="7"/>
      <dgm:spPr/>
    </dgm:pt>
    <dgm:pt modelId="{CDEEFC93-E83C-47C6-A4BA-F1F6B6EA53C4}" type="pres">
      <dgm:prSet presAssocID="{CC2DDEF3-759B-42C0-A470-0DB8048E4336}" presName="iconRect" presStyleLbl="node1" presStyleIdx="2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Beer"/>
        </a:ext>
      </dgm:extLst>
    </dgm:pt>
    <dgm:pt modelId="{FB3C8516-0B23-4189-92A2-45E3BF10E401}" type="pres">
      <dgm:prSet presAssocID="{CC2DDEF3-759B-42C0-A470-0DB8048E4336}" presName="spaceRect" presStyleCnt="0"/>
      <dgm:spPr/>
    </dgm:pt>
    <dgm:pt modelId="{94CCE0AD-47F2-474C-8FB9-9C34C3E1EB9C}" type="pres">
      <dgm:prSet presAssocID="{CC2DDEF3-759B-42C0-A470-0DB8048E4336}" presName="parTx" presStyleLbl="revTx" presStyleIdx="2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C4D6E80-EFBB-49B4-8E5F-63A5133E82E5}" type="pres">
      <dgm:prSet presAssocID="{F547B822-E118-4074-BC79-648F7A241E57}" presName="sibTrans" presStyleCnt="0"/>
      <dgm:spPr/>
    </dgm:pt>
    <dgm:pt modelId="{1AB645A8-C74F-413B-A0AE-356A05792794}" type="pres">
      <dgm:prSet presAssocID="{CF4AD1BE-A743-41E1-931A-214ADBD8355E}" presName="compNode" presStyleCnt="0"/>
      <dgm:spPr/>
    </dgm:pt>
    <dgm:pt modelId="{9CCE2523-23CF-4E58-A1A1-BAEC83FA82FE}" type="pres">
      <dgm:prSet presAssocID="{CF4AD1BE-A743-41E1-931A-214ADBD8355E}" presName="bgRect" presStyleLbl="bgShp" presStyleIdx="3" presStyleCnt="7"/>
      <dgm:spPr/>
    </dgm:pt>
    <dgm:pt modelId="{EE739964-711F-4B1B-BBCC-3C9A109896C9}" type="pres">
      <dgm:prSet presAssocID="{CF4AD1BE-A743-41E1-931A-214ADBD8355E}" presName="iconRect" presStyleLbl="node1" presStyleIdx="3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Whale"/>
        </a:ext>
      </dgm:extLst>
    </dgm:pt>
    <dgm:pt modelId="{65C03BCE-A7D9-4C3F-A628-172D05D74D7A}" type="pres">
      <dgm:prSet presAssocID="{CF4AD1BE-A743-41E1-931A-214ADBD8355E}" presName="spaceRect" presStyleCnt="0"/>
      <dgm:spPr/>
    </dgm:pt>
    <dgm:pt modelId="{8A524B04-3F3E-4F30-84DE-DB2B4AA83A96}" type="pres">
      <dgm:prSet presAssocID="{CF4AD1BE-A743-41E1-931A-214ADBD8355E}" presName="parTx" presStyleLbl="revTx" presStyleIdx="3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7360F82-13DD-4F51-AD22-1218CB6FE8AD}" type="pres">
      <dgm:prSet presAssocID="{ECE1398A-02A8-4669-94FE-28A2D8212FEF}" presName="sibTrans" presStyleCnt="0"/>
      <dgm:spPr/>
    </dgm:pt>
    <dgm:pt modelId="{EB1F7802-6D93-4990-BEFF-7D997A78E73D}" type="pres">
      <dgm:prSet presAssocID="{B51CA6F7-6615-4DF7-B30B-1483381159E1}" presName="compNode" presStyleCnt="0"/>
      <dgm:spPr/>
    </dgm:pt>
    <dgm:pt modelId="{FFDD52F6-C4AD-4913-A988-06F51D18A8AA}" type="pres">
      <dgm:prSet presAssocID="{B51CA6F7-6615-4DF7-B30B-1483381159E1}" presName="bgRect" presStyleLbl="bgShp" presStyleIdx="4" presStyleCnt="7"/>
      <dgm:spPr/>
    </dgm:pt>
    <dgm:pt modelId="{DD2E7009-4AE8-4432-B266-62B3785799B8}" type="pres">
      <dgm:prSet presAssocID="{B51CA6F7-6615-4DF7-B30B-1483381159E1}" presName="iconRect" presStyleLbl="node1" presStyleIdx="4" presStyleCnt="7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8516C145-8050-4CCE-B728-6BCD2F543B86}" type="pres">
      <dgm:prSet presAssocID="{B51CA6F7-6615-4DF7-B30B-1483381159E1}" presName="spaceRect" presStyleCnt="0"/>
      <dgm:spPr/>
    </dgm:pt>
    <dgm:pt modelId="{01F88173-26EE-43D3-869F-80833895191D}" type="pres">
      <dgm:prSet presAssocID="{B51CA6F7-6615-4DF7-B30B-1483381159E1}" presName="parTx" presStyleLbl="revTx" presStyleIdx="4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C9DBBBF-2D53-48CA-BDCC-B32BB72DB1C8}" type="pres">
      <dgm:prSet presAssocID="{C3FD11D1-CD73-4B29-9B9D-7766E09DC6D1}" presName="sibTrans" presStyleCnt="0"/>
      <dgm:spPr/>
    </dgm:pt>
    <dgm:pt modelId="{827660D9-266F-4FEF-B526-29F85D496438}" type="pres">
      <dgm:prSet presAssocID="{F3ABB934-CC36-4AA9-AC13-75F386916AB7}" presName="compNode" presStyleCnt="0"/>
      <dgm:spPr/>
    </dgm:pt>
    <dgm:pt modelId="{AEF6BEB2-B400-43A6-BFAC-D69042AE029C}" type="pres">
      <dgm:prSet presAssocID="{F3ABB934-CC36-4AA9-AC13-75F386916AB7}" presName="bgRect" presStyleLbl="bgShp" presStyleIdx="5" presStyleCnt="7"/>
      <dgm:spPr/>
    </dgm:pt>
    <dgm:pt modelId="{E09B50AE-F77B-4BBA-897E-86695244F9C0}" type="pres">
      <dgm:prSet presAssocID="{F3ABB934-CC36-4AA9-AC13-75F386916AB7}" presName="iconRect" presStyleLbl="node1" presStyleIdx="5" presStyleCnt="7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51B2721E-8558-434F-A915-378D04FC7901}" type="pres">
      <dgm:prSet presAssocID="{F3ABB934-CC36-4AA9-AC13-75F386916AB7}" presName="spaceRect" presStyleCnt="0"/>
      <dgm:spPr/>
    </dgm:pt>
    <dgm:pt modelId="{64D024F5-97A0-4B0E-8642-45C696B7A1C4}" type="pres">
      <dgm:prSet presAssocID="{F3ABB934-CC36-4AA9-AC13-75F386916AB7}" presName="parTx" presStyleLbl="revTx" presStyleIdx="5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42BDA86-4D03-4888-8219-C77D8632F1BF}" type="pres">
      <dgm:prSet presAssocID="{C4E57542-C92B-40F1-BA26-836A24783610}" presName="sibTrans" presStyleCnt="0"/>
      <dgm:spPr/>
    </dgm:pt>
    <dgm:pt modelId="{42774142-76B7-4CAA-940A-56D90BAEC3A3}" type="pres">
      <dgm:prSet presAssocID="{7F51C99F-E425-404C-94B1-6D2E329BEF0F}" presName="compNode" presStyleCnt="0"/>
      <dgm:spPr/>
    </dgm:pt>
    <dgm:pt modelId="{417617AB-0A72-4B82-B2D0-BD3855A9770E}" type="pres">
      <dgm:prSet presAssocID="{7F51C99F-E425-404C-94B1-6D2E329BEF0F}" presName="bgRect" presStyleLbl="bgShp" presStyleIdx="6" presStyleCnt="7"/>
      <dgm:spPr/>
    </dgm:pt>
    <dgm:pt modelId="{D69DBA29-D7F8-4AF7-B715-F56FCB09FDD9}" type="pres">
      <dgm:prSet presAssocID="{7F51C99F-E425-404C-94B1-6D2E329BEF0F}" presName="iconRect" presStyleLbl="node1" presStyleIdx="6" presStyleCnt="7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9F1ACCC2-76B8-489D-892E-9FB900B1479C}" type="pres">
      <dgm:prSet presAssocID="{7F51C99F-E425-404C-94B1-6D2E329BEF0F}" presName="spaceRect" presStyleCnt="0"/>
      <dgm:spPr/>
    </dgm:pt>
    <dgm:pt modelId="{6E73355D-C772-45E1-8D78-83BA87FE4B63}" type="pres">
      <dgm:prSet presAssocID="{7F51C99F-E425-404C-94B1-6D2E329BEF0F}" presName="parTx" presStyleLbl="revTx" presStyleIdx="6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DC796550-EEB7-41CF-AF4C-58309424D8B3}" type="presOf" srcId="{0C151739-2D3F-4CF4-AD26-262CC93A06A7}" destId="{CFCFCF27-E20E-4B2C-B1BD-686C9608DB59}" srcOrd="0" destOrd="0" presId="urn:microsoft.com/office/officeart/2018/2/layout/IconVerticalSolidList"/>
    <dgm:cxn modelId="{CF59C9EE-9842-4F03-BB9F-BAA65A9443D0}" type="presOf" srcId="{CC2DDEF3-759B-42C0-A470-0DB8048E4336}" destId="{94CCE0AD-47F2-474C-8FB9-9C34C3E1EB9C}" srcOrd="0" destOrd="0" presId="urn:microsoft.com/office/officeart/2018/2/layout/IconVerticalSolidList"/>
    <dgm:cxn modelId="{2365B302-91AF-4937-A5EE-F8384885755F}" type="presOf" srcId="{93C0BFA0-92AD-47D4-9A3D-53032470E6D9}" destId="{C882CA32-0893-4000-9B02-8B0B9DE6EE55}" srcOrd="0" destOrd="0" presId="urn:microsoft.com/office/officeart/2018/2/layout/IconVerticalSolidList"/>
    <dgm:cxn modelId="{A707D229-67E2-4E6A-ACF3-4D4E3DF4C123}" type="presOf" srcId="{CF4AD1BE-A743-41E1-931A-214ADBD8355E}" destId="{8A524B04-3F3E-4F30-84DE-DB2B4AA83A96}" srcOrd="0" destOrd="0" presId="urn:microsoft.com/office/officeart/2018/2/layout/IconVerticalSolidList"/>
    <dgm:cxn modelId="{FB652DD0-89E0-4344-80A8-2412A6073A09}" type="presOf" srcId="{3996DB46-D3B3-4C11-9E09-F9672A8552CC}" destId="{6535ABB1-F91E-4C1F-B39E-F61A3FC8AFE0}" srcOrd="0" destOrd="0" presId="urn:microsoft.com/office/officeart/2018/2/layout/IconVerticalSolidList"/>
    <dgm:cxn modelId="{7BB3A853-5413-4243-9EC2-7AA95CA42C25}" type="presOf" srcId="{F3ABB934-CC36-4AA9-AC13-75F386916AB7}" destId="{64D024F5-97A0-4B0E-8642-45C696B7A1C4}" srcOrd="0" destOrd="0" presId="urn:microsoft.com/office/officeart/2018/2/layout/IconVerticalSolidList"/>
    <dgm:cxn modelId="{5F4C8EA0-3E65-4655-BEF1-F68FB76020A1}" type="presOf" srcId="{B51CA6F7-6615-4DF7-B30B-1483381159E1}" destId="{01F88173-26EE-43D3-869F-80833895191D}" srcOrd="0" destOrd="0" presId="urn:microsoft.com/office/officeart/2018/2/layout/IconVerticalSolidList"/>
    <dgm:cxn modelId="{F4B6430D-8D17-4010-BC36-C75482A33113}" srcId="{0C151739-2D3F-4CF4-AD26-262CC93A06A7}" destId="{93C0BFA0-92AD-47D4-9A3D-53032470E6D9}" srcOrd="1" destOrd="0" parTransId="{8F87A283-16F4-4476-9E2E-9F8501C8F9ED}" sibTransId="{2CF1DFB6-8C85-4492-B488-CF019410AFF4}"/>
    <dgm:cxn modelId="{1A111ABD-BEEA-402A-A5E4-8B45D287B04A}" srcId="{0C151739-2D3F-4CF4-AD26-262CC93A06A7}" destId="{7F51C99F-E425-404C-94B1-6D2E329BEF0F}" srcOrd="6" destOrd="0" parTransId="{FA4465E3-5D26-47BF-BAD5-459DA1E729FB}" sibTransId="{2092E692-7B45-46DC-8D20-D6D8517B6586}"/>
    <dgm:cxn modelId="{524830D6-8792-4F2D-B63E-A9FB8F17E0F0}" srcId="{0C151739-2D3F-4CF4-AD26-262CC93A06A7}" destId="{3996DB46-D3B3-4C11-9E09-F9672A8552CC}" srcOrd="0" destOrd="0" parTransId="{657E9CEA-967C-4008-8969-D936BD2CE858}" sibTransId="{64324336-6AEE-4FE4-A7A2-024327C8D9D7}"/>
    <dgm:cxn modelId="{AFE20D48-B867-4E92-9F85-99CC421A093D}" srcId="{0C151739-2D3F-4CF4-AD26-262CC93A06A7}" destId="{B51CA6F7-6615-4DF7-B30B-1483381159E1}" srcOrd="4" destOrd="0" parTransId="{146273D9-5C23-4F3D-99B7-892ACFC214BD}" sibTransId="{C3FD11D1-CD73-4B29-9B9D-7766E09DC6D1}"/>
    <dgm:cxn modelId="{B8193C3A-8683-4362-93E9-ECE3F5DA975B}" srcId="{0C151739-2D3F-4CF4-AD26-262CC93A06A7}" destId="{CF4AD1BE-A743-41E1-931A-214ADBD8355E}" srcOrd="3" destOrd="0" parTransId="{0B956FE6-9EE6-4B74-992C-959B10A6723B}" sibTransId="{ECE1398A-02A8-4669-94FE-28A2D8212FEF}"/>
    <dgm:cxn modelId="{0DCEB78E-E2FC-4335-AB2D-6B0476B36B87}" srcId="{0C151739-2D3F-4CF4-AD26-262CC93A06A7}" destId="{CC2DDEF3-759B-42C0-A470-0DB8048E4336}" srcOrd="2" destOrd="0" parTransId="{7CC96590-1EDA-4745-ADD8-12CA1D705A12}" sibTransId="{F547B822-E118-4074-BC79-648F7A241E57}"/>
    <dgm:cxn modelId="{5901BF5E-A031-4D34-8E72-26BDE5C9846E}" srcId="{0C151739-2D3F-4CF4-AD26-262CC93A06A7}" destId="{F3ABB934-CC36-4AA9-AC13-75F386916AB7}" srcOrd="5" destOrd="0" parTransId="{DE6B204B-D179-489D-B993-176D9173A36B}" sibTransId="{C4E57542-C92B-40F1-BA26-836A24783610}"/>
    <dgm:cxn modelId="{EA713968-C8F6-47AA-BD67-37B1F61A4CB0}" type="presOf" srcId="{7F51C99F-E425-404C-94B1-6D2E329BEF0F}" destId="{6E73355D-C772-45E1-8D78-83BA87FE4B63}" srcOrd="0" destOrd="0" presId="urn:microsoft.com/office/officeart/2018/2/layout/IconVerticalSolidList"/>
    <dgm:cxn modelId="{8083DDED-7BBC-4D84-A2BC-54790339CED3}" type="presParOf" srcId="{CFCFCF27-E20E-4B2C-B1BD-686C9608DB59}" destId="{8B96A2CC-3CFA-469D-8741-838646947F80}" srcOrd="0" destOrd="0" presId="urn:microsoft.com/office/officeart/2018/2/layout/IconVerticalSolidList"/>
    <dgm:cxn modelId="{DD04D956-5AE7-4A01-8A54-EBF4D09DC6C3}" type="presParOf" srcId="{8B96A2CC-3CFA-469D-8741-838646947F80}" destId="{54757E4E-75CD-41E1-8783-3F7D752F9533}" srcOrd="0" destOrd="0" presId="urn:microsoft.com/office/officeart/2018/2/layout/IconVerticalSolidList"/>
    <dgm:cxn modelId="{684455AF-D3DB-4C76-8076-306C0040981C}" type="presParOf" srcId="{8B96A2CC-3CFA-469D-8741-838646947F80}" destId="{4A7BE8E5-3C88-401E-B950-2C9D93DB208E}" srcOrd="1" destOrd="0" presId="urn:microsoft.com/office/officeart/2018/2/layout/IconVerticalSolidList"/>
    <dgm:cxn modelId="{27397550-36C4-4CDA-9573-AF8024AAED14}" type="presParOf" srcId="{8B96A2CC-3CFA-469D-8741-838646947F80}" destId="{08C5694F-54E3-4CD2-9EBE-2CD4EECF1E23}" srcOrd="2" destOrd="0" presId="urn:microsoft.com/office/officeart/2018/2/layout/IconVerticalSolidList"/>
    <dgm:cxn modelId="{2936E5CD-2C17-4E7F-A23C-2AAEA176F5EA}" type="presParOf" srcId="{8B96A2CC-3CFA-469D-8741-838646947F80}" destId="{6535ABB1-F91E-4C1F-B39E-F61A3FC8AFE0}" srcOrd="3" destOrd="0" presId="urn:microsoft.com/office/officeart/2018/2/layout/IconVerticalSolidList"/>
    <dgm:cxn modelId="{CABD21F7-CA64-4837-ACA8-4035BFC23AFD}" type="presParOf" srcId="{CFCFCF27-E20E-4B2C-B1BD-686C9608DB59}" destId="{F33699DB-090C-43A0-B646-F17C72FE2996}" srcOrd="1" destOrd="0" presId="urn:microsoft.com/office/officeart/2018/2/layout/IconVerticalSolidList"/>
    <dgm:cxn modelId="{BEFFF9AC-1D0F-454A-AFE4-E4F5890E2351}" type="presParOf" srcId="{CFCFCF27-E20E-4B2C-B1BD-686C9608DB59}" destId="{DA870955-64FE-45D1-B810-494FA9F7B2F8}" srcOrd="2" destOrd="0" presId="urn:microsoft.com/office/officeart/2018/2/layout/IconVerticalSolidList"/>
    <dgm:cxn modelId="{AC2F6D48-46BE-429D-B5CF-79FB327F52EF}" type="presParOf" srcId="{DA870955-64FE-45D1-B810-494FA9F7B2F8}" destId="{719C0DB9-F0D0-4EA0-B63A-063B4AE96F06}" srcOrd="0" destOrd="0" presId="urn:microsoft.com/office/officeart/2018/2/layout/IconVerticalSolidList"/>
    <dgm:cxn modelId="{D3BCA45C-8F0D-4CB8-B602-F37E27B79490}" type="presParOf" srcId="{DA870955-64FE-45D1-B810-494FA9F7B2F8}" destId="{DF1D2369-9AF7-4198-BBBC-B0848FA08243}" srcOrd="1" destOrd="0" presId="urn:microsoft.com/office/officeart/2018/2/layout/IconVerticalSolidList"/>
    <dgm:cxn modelId="{A4839C4E-D498-4C41-9E56-08672FA89FE0}" type="presParOf" srcId="{DA870955-64FE-45D1-B810-494FA9F7B2F8}" destId="{039ADAFB-2255-4746-8B4A-16F04DCCB47C}" srcOrd="2" destOrd="0" presId="urn:microsoft.com/office/officeart/2018/2/layout/IconVerticalSolidList"/>
    <dgm:cxn modelId="{DC517E63-1753-4FD8-AED6-8AAAEDC63C7B}" type="presParOf" srcId="{DA870955-64FE-45D1-B810-494FA9F7B2F8}" destId="{C882CA32-0893-4000-9B02-8B0B9DE6EE55}" srcOrd="3" destOrd="0" presId="urn:microsoft.com/office/officeart/2018/2/layout/IconVerticalSolidList"/>
    <dgm:cxn modelId="{4DF0669E-269D-468E-8873-5DAAA042C65A}" type="presParOf" srcId="{CFCFCF27-E20E-4B2C-B1BD-686C9608DB59}" destId="{E64050DC-0687-41DB-A987-710E806AF85C}" srcOrd="3" destOrd="0" presId="urn:microsoft.com/office/officeart/2018/2/layout/IconVerticalSolidList"/>
    <dgm:cxn modelId="{82C47E30-F5BF-4BC6-9427-B083F7DC23BE}" type="presParOf" srcId="{CFCFCF27-E20E-4B2C-B1BD-686C9608DB59}" destId="{E2FD817E-1884-4853-9EB5-8CE4CB94D4F7}" srcOrd="4" destOrd="0" presId="urn:microsoft.com/office/officeart/2018/2/layout/IconVerticalSolidList"/>
    <dgm:cxn modelId="{4A90B725-A9B7-4641-9B86-28D2B4FE971E}" type="presParOf" srcId="{E2FD817E-1884-4853-9EB5-8CE4CB94D4F7}" destId="{0A020475-B8DA-475A-B5AC-056DFFC7DDA7}" srcOrd="0" destOrd="0" presId="urn:microsoft.com/office/officeart/2018/2/layout/IconVerticalSolidList"/>
    <dgm:cxn modelId="{E8208D47-41FA-467A-B006-D2028A845B14}" type="presParOf" srcId="{E2FD817E-1884-4853-9EB5-8CE4CB94D4F7}" destId="{CDEEFC93-E83C-47C6-A4BA-F1F6B6EA53C4}" srcOrd="1" destOrd="0" presId="urn:microsoft.com/office/officeart/2018/2/layout/IconVerticalSolidList"/>
    <dgm:cxn modelId="{40B13813-6F8A-472E-AEBD-C7BE89604EEA}" type="presParOf" srcId="{E2FD817E-1884-4853-9EB5-8CE4CB94D4F7}" destId="{FB3C8516-0B23-4189-92A2-45E3BF10E401}" srcOrd="2" destOrd="0" presId="urn:microsoft.com/office/officeart/2018/2/layout/IconVerticalSolidList"/>
    <dgm:cxn modelId="{BEB4AD5B-752D-4EC9-8B8E-43B0BED3F03A}" type="presParOf" srcId="{E2FD817E-1884-4853-9EB5-8CE4CB94D4F7}" destId="{94CCE0AD-47F2-474C-8FB9-9C34C3E1EB9C}" srcOrd="3" destOrd="0" presId="urn:microsoft.com/office/officeart/2018/2/layout/IconVerticalSolidList"/>
    <dgm:cxn modelId="{29DC270C-14D2-4C97-B3DB-E1DE2DCC1A3E}" type="presParOf" srcId="{CFCFCF27-E20E-4B2C-B1BD-686C9608DB59}" destId="{CC4D6E80-EFBB-49B4-8E5F-63A5133E82E5}" srcOrd="5" destOrd="0" presId="urn:microsoft.com/office/officeart/2018/2/layout/IconVerticalSolidList"/>
    <dgm:cxn modelId="{D7BB9C24-AC47-4547-92BD-6FB5F5C11AC3}" type="presParOf" srcId="{CFCFCF27-E20E-4B2C-B1BD-686C9608DB59}" destId="{1AB645A8-C74F-413B-A0AE-356A05792794}" srcOrd="6" destOrd="0" presId="urn:microsoft.com/office/officeart/2018/2/layout/IconVerticalSolidList"/>
    <dgm:cxn modelId="{3796390E-D08A-4EC5-9E95-09B228123CC3}" type="presParOf" srcId="{1AB645A8-C74F-413B-A0AE-356A05792794}" destId="{9CCE2523-23CF-4E58-A1A1-BAEC83FA82FE}" srcOrd="0" destOrd="0" presId="urn:microsoft.com/office/officeart/2018/2/layout/IconVerticalSolidList"/>
    <dgm:cxn modelId="{70581D1F-FAE4-48A8-A4B0-76DABF418311}" type="presParOf" srcId="{1AB645A8-C74F-413B-A0AE-356A05792794}" destId="{EE739964-711F-4B1B-BBCC-3C9A109896C9}" srcOrd="1" destOrd="0" presId="urn:microsoft.com/office/officeart/2018/2/layout/IconVerticalSolidList"/>
    <dgm:cxn modelId="{2FA139A2-5574-425D-A6F1-662D60B7B7AF}" type="presParOf" srcId="{1AB645A8-C74F-413B-A0AE-356A05792794}" destId="{65C03BCE-A7D9-4C3F-A628-172D05D74D7A}" srcOrd="2" destOrd="0" presId="urn:microsoft.com/office/officeart/2018/2/layout/IconVerticalSolidList"/>
    <dgm:cxn modelId="{13A052F8-3A3E-4474-8D1C-45D0EE0E5AA0}" type="presParOf" srcId="{1AB645A8-C74F-413B-A0AE-356A05792794}" destId="{8A524B04-3F3E-4F30-84DE-DB2B4AA83A96}" srcOrd="3" destOrd="0" presId="urn:microsoft.com/office/officeart/2018/2/layout/IconVerticalSolidList"/>
    <dgm:cxn modelId="{FA02D1B2-27DB-4295-BE9B-71F44FA9423C}" type="presParOf" srcId="{CFCFCF27-E20E-4B2C-B1BD-686C9608DB59}" destId="{47360F82-13DD-4F51-AD22-1218CB6FE8AD}" srcOrd="7" destOrd="0" presId="urn:microsoft.com/office/officeart/2018/2/layout/IconVerticalSolidList"/>
    <dgm:cxn modelId="{3007E6B3-6904-4E3C-9035-A4CD29AF5547}" type="presParOf" srcId="{CFCFCF27-E20E-4B2C-B1BD-686C9608DB59}" destId="{EB1F7802-6D93-4990-BEFF-7D997A78E73D}" srcOrd="8" destOrd="0" presId="urn:microsoft.com/office/officeart/2018/2/layout/IconVerticalSolidList"/>
    <dgm:cxn modelId="{3A36F1FA-4931-4281-A7E0-3A3FDDC43B5E}" type="presParOf" srcId="{EB1F7802-6D93-4990-BEFF-7D997A78E73D}" destId="{FFDD52F6-C4AD-4913-A988-06F51D18A8AA}" srcOrd="0" destOrd="0" presId="urn:microsoft.com/office/officeart/2018/2/layout/IconVerticalSolidList"/>
    <dgm:cxn modelId="{C0AE8C9B-276E-4A89-8028-744B6FCE4941}" type="presParOf" srcId="{EB1F7802-6D93-4990-BEFF-7D997A78E73D}" destId="{DD2E7009-4AE8-4432-B266-62B3785799B8}" srcOrd="1" destOrd="0" presId="urn:microsoft.com/office/officeart/2018/2/layout/IconVerticalSolidList"/>
    <dgm:cxn modelId="{745CF07A-642A-4CB4-85EE-BC18F56EAAAB}" type="presParOf" srcId="{EB1F7802-6D93-4990-BEFF-7D997A78E73D}" destId="{8516C145-8050-4CCE-B728-6BCD2F543B86}" srcOrd="2" destOrd="0" presId="urn:microsoft.com/office/officeart/2018/2/layout/IconVerticalSolidList"/>
    <dgm:cxn modelId="{CE2E757F-EEC2-4C82-A7C0-6A9C2F15F8AD}" type="presParOf" srcId="{EB1F7802-6D93-4990-BEFF-7D997A78E73D}" destId="{01F88173-26EE-43D3-869F-80833895191D}" srcOrd="3" destOrd="0" presId="urn:microsoft.com/office/officeart/2018/2/layout/IconVerticalSolidList"/>
    <dgm:cxn modelId="{D67206F5-F520-4A11-A82F-E52F562973D1}" type="presParOf" srcId="{CFCFCF27-E20E-4B2C-B1BD-686C9608DB59}" destId="{6C9DBBBF-2D53-48CA-BDCC-B32BB72DB1C8}" srcOrd="9" destOrd="0" presId="urn:microsoft.com/office/officeart/2018/2/layout/IconVerticalSolidList"/>
    <dgm:cxn modelId="{3F7F6CA1-2173-4659-B3B5-5805CEFFB71B}" type="presParOf" srcId="{CFCFCF27-E20E-4B2C-B1BD-686C9608DB59}" destId="{827660D9-266F-4FEF-B526-29F85D496438}" srcOrd="10" destOrd="0" presId="urn:microsoft.com/office/officeart/2018/2/layout/IconVerticalSolidList"/>
    <dgm:cxn modelId="{58245153-2F87-4D6F-BF96-D97058EB48D0}" type="presParOf" srcId="{827660D9-266F-4FEF-B526-29F85D496438}" destId="{AEF6BEB2-B400-43A6-BFAC-D69042AE029C}" srcOrd="0" destOrd="0" presId="urn:microsoft.com/office/officeart/2018/2/layout/IconVerticalSolidList"/>
    <dgm:cxn modelId="{3425FC06-F0EB-4B0D-A43B-44DF328AADDE}" type="presParOf" srcId="{827660D9-266F-4FEF-B526-29F85D496438}" destId="{E09B50AE-F77B-4BBA-897E-86695244F9C0}" srcOrd="1" destOrd="0" presId="urn:microsoft.com/office/officeart/2018/2/layout/IconVerticalSolidList"/>
    <dgm:cxn modelId="{06F82D67-7E63-473E-97E9-A576E5C62640}" type="presParOf" srcId="{827660D9-266F-4FEF-B526-29F85D496438}" destId="{51B2721E-8558-434F-A915-378D04FC7901}" srcOrd="2" destOrd="0" presId="urn:microsoft.com/office/officeart/2018/2/layout/IconVerticalSolidList"/>
    <dgm:cxn modelId="{1F405DB2-9A35-4819-9EE7-6B1A82916FF5}" type="presParOf" srcId="{827660D9-266F-4FEF-B526-29F85D496438}" destId="{64D024F5-97A0-4B0E-8642-45C696B7A1C4}" srcOrd="3" destOrd="0" presId="urn:microsoft.com/office/officeart/2018/2/layout/IconVerticalSolidList"/>
    <dgm:cxn modelId="{CA967970-56B6-4DEB-A91F-84723D65472F}" type="presParOf" srcId="{CFCFCF27-E20E-4B2C-B1BD-686C9608DB59}" destId="{642BDA86-4D03-4888-8219-C77D8632F1BF}" srcOrd="11" destOrd="0" presId="urn:microsoft.com/office/officeart/2018/2/layout/IconVerticalSolidList"/>
    <dgm:cxn modelId="{C689A3AD-72B9-40FE-9F9A-4DFF24F40A17}" type="presParOf" srcId="{CFCFCF27-E20E-4B2C-B1BD-686C9608DB59}" destId="{42774142-76B7-4CAA-940A-56D90BAEC3A3}" srcOrd="12" destOrd="0" presId="urn:microsoft.com/office/officeart/2018/2/layout/IconVerticalSolidList"/>
    <dgm:cxn modelId="{46633905-FA2F-487A-AF9D-EE8828C1BFF8}" type="presParOf" srcId="{42774142-76B7-4CAA-940A-56D90BAEC3A3}" destId="{417617AB-0A72-4B82-B2D0-BD3855A9770E}" srcOrd="0" destOrd="0" presId="urn:microsoft.com/office/officeart/2018/2/layout/IconVerticalSolidList"/>
    <dgm:cxn modelId="{8B403D44-0C5D-44CB-A162-FA7DEBA3ED06}" type="presParOf" srcId="{42774142-76B7-4CAA-940A-56D90BAEC3A3}" destId="{D69DBA29-D7F8-4AF7-B715-F56FCB09FDD9}" srcOrd="1" destOrd="0" presId="urn:microsoft.com/office/officeart/2018/2/layout/IconVerticalSolidList"/>
    <dgm:cxn modelId="{BFDDA843-1F83-4E4A-9FAC-43C73E8DD948}" type="presParOf" srcId="{42774142-76B7-4CAA-940A-56D90BAEC3A3}" destId="{9F1ACCC2-76B8-489D-892E-9FB900B1479C}" srcOrd="2" destOrd="0" presId="urn:microsoft.com/office/officeart/2018/2/layout/IconVerticalSolidList"/>
    <dgm:cxn modelId="{45E3F0CE-0501-4739-AB58-785A04DD6021}" type="presParOf" srcId="{42774142-76B7-4CAA-940A-56D90BAEC3A3}" destId="{6E73355D-C772-45E1-8D78-83BA87FE4B6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BA612C-ACF4-4FCA-8C12-EAEA4838284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DA27074-39E5-42F1-87C5-2FFEE9B4EE43}">
      <dgm:prSet/>
      <dgm:spPr/>
      <dgm:t>
        <a:bodyPr/>
        <a:lstStyle/>
        <a:p>
          <a:r>
            <a:rPr lang="en-US" dirty="0"/>
            <a:t>DON has a potent immunosuppressive activity</a:t>
          </a:r>
        </a:p>
      </dgm:t>
    </dgm:pt>
    <dgm:pt modelId="{33644209-E3A2-458E-B330-B645AFA3B177}" type="parTrans" cxnId="{EF73F2F0-ED66-4049-BF09-C61C68E79E48}">
      <dgm:prSet/>
      <dgm:spPr/>
      <dgm:t>
        <a:bodyPr/>
        <a:lstStyle/>
        <a:p>
          <a:endParaRPr lang="en-US"/>
        </a:p>
      </dgm:t>
    </dgm:pt>
    <dgm:pt modelId="{A71D73F3-1539-4389-855F-850A06FA9E11}" type="sibTrans" cxnId="{EF73F2F0-ED66-4049-BF09-C61C68E79E48}">
      <dgm:prSet/>
      <dgm:spPr/>
      <dgm:t>
        <a:bodyPr/>
        <a:lstStyle/>
        <a:p>
          <a:endParaRPr lang="en-US"/>
        </a:p>
      </dgm:t>
    </dgm:pt>
    <dgm:pt modelId="{B0F6998D-B9B3-4F10-82E0-9A94070AE4C2}">
      <dgm:prSet/>
      <dgm:spPr/>
      <dgm:t>
        <a:bodyPr/>
        <a:lstStyle/>
        <a:p>
          <a:r>
            <a:rPr lang="en-US"/>
            <a:t>Causes feed refusal in swine and weight loss from inflated serotonin levels and inhibited protein systhesis</a:t>
          </a:r>
        </a:p>
      </dgm:t>
    </dgm:pt>
    <dgm:pt modelId="{93C215AF-6B56-4E89-B75A-87F41913F2D3}" type="parTrans" cxnId="{02DA41AA-F34A-45A2-9554-19F4DEB5E06E}">
      <dgm:prSet/>
      <dgm:spPr/>
      <dgm:t>
        <a:bodyPr/>
        <a:lstStyle/>
        <a:p>
          <a:endParaRPr lang="en-US"/>
        </a:p>
      </dgm:t>
    </dgm:pt>
    <dgm:pt modelId="{6556FCE2-9F0C-4E7D-AA9E-2448E3CDBC6C}" type="sibTrans" cxnId="{02DA41AA-F34A-45A2-9554-19F4DEB5E06E}">
      <dgm:prSet/>
      <dgm:spPr/>
      <dgm:t>
        <a:bodyPr/>
        <a:lstStyle/>
        <a:p>
          <a:endParaRPr lang="en-US"/>
        </a:p>
      </dgm:t>
    </dgm:pt>
    <dgm:pt modelId="{20D4D9FA-CB1C-42EE-B108-5D22F561E9AD}">
      <dgm:prSet/>
      <dgm:spPr/>
      <dgm:t>
        <a:bodyPr/>
        <a:lstStyle/>
        <a:p>
          <a:r>
            <a:rPr lang="en-US"/>
            <a:t>At high doses it can induce vomiting </a:t>
          </a:r>
        </a:p>
      </dgm:t>
    </dgm:pt>
    <dgm:pt modelId="{0B66ABEA-9326-426B-8ED1-BDD7938C0C23}" type="parTrans" cxnId="{05B7ACD1-EC53-4FDE-B560-6280138DCBF5}">
      <dgm:prSet/>
      <dgm:spPr/>
      <dgm:t>
        <a:bodyPr/>
        <a:lstStyle/>
        <a:p>
          <a:endParaRPr lang="en-US"/>
        </a:p>
      </dgm:t>
    </dgm:pt>
    <dgm:pt modelId="{B51CACE0-ECCC-4ADB-BABB-A38C175BB116}" type="sibTrans" cxnId="{05B7ACD1-EC53-4FDE-B560-6280138DCBF5}">
      <dgm:prSet/>
      <dgm:spPr/>
      <dgm:t>
        <a:bodyPr/>
        <a:lstStyle/>
        <a:p>
          <a:endParaRPr lang="en-US"/>
        </a:p>
      </dgm:t>
    </dgm:pt>
    <dgm:pt modelId="{D8360447-58FA-4CF7-87C3-AF0072C35A6C}" type="pres">
      <dgm:prSet presAssocID="{22BA612C-ACF4-4FCA-8C12-EAEA4838284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7FE3821-1F7C-49A8-89D6-0A3D3D940EF1}" type="pres">
      <dgm:prSet presAssocID="{8DA27074-39E5-42F1-87C5-2FFEE9B4EE43}" presName="thickLine" presStyleLbl="alignNode1" presStyleIdx="0" presStyleCnt="3"/>
      <dgm:spPr/>
    </dgm:pt>
    <dgm:pt modelId="{52441B9E-1DD8-4F6F-B6D0-4437F2034D8F}" type="pres">
      <dgm:prSet presAssocID="{8DA27074-39E5-42F1-87C5-2FFEE9B4EE43}" presName="horz1" presStyleCnt="0"/>
      <dgm:spPr/>
    </dgm:pt>
    <dgm:pt modelId="{ABCFCF74-0794-404B-8916-AEE64A4F6A14}" type="pres">
      <dgm:prSet presAssocID="{8DA27074-39E5-42F1-87C5-2FFEE9B4EE43}" presName="tx1" presStyleLbl="revTx" presStyleIdx="0" presStyleCnt="3"/>
      <dgm:spPr/>
      <dgm:t>
        <a:bodyPr/>
        <a:lstStyle/>
        <a:p>
          <a:endParaRPr lang="en-US"/>
        </a:p>
      </dgm:t>
    </dgm:pt>
    <dgm:pt modelId="{39E4F47E-3922-4E09-B95E-7D1D4148C086}" type="pres">
      <dgm:prSet presAssocID="{8DA27074-39E5-42F1-87C5-2FFEE9B4EE43}" presName="vert1" presStyleCnt="0"/>
      <dgm:spPr/>
    </dgm:pt>
    <dgm:pt modelId="{D9F2A7AC-FE6A-48F7-9303-C98806CD6E7D}" type="pres">
      <dgm:prSet presAssocID="{B0F6998D-B9B3-4F10-82E0-9A94070AE4C2}" presName="thickLine" presStyleLbl="alignNode1" presStyleIdx="1" presStyleCnt="3"/>
      <dgm:spPr/>
    </dgm:pt>
    <dgm:pt modelId="{C8641038-43C5-4C16-B8A4-25B1F2126EAA}" type="pres">
      <dgm:prSet presAssocID="{B0F6998D-B9B3-4F10-82E0-9A94070AE4C2}" presName="horz1" presStyleCnt="0"/>
      <dgm:spPr/>
    </dgm:pt>
    <dgm:pt modelId="{728EEB00-F766-4956-9E9A-C16ADDA029EE}" type="pres">
      <dgm:prSet presAssocID="{B0F6998D-B9B3-4F10-82E0-9A94070AE4C2}" presName="tx1" presStyleLbl="revTx" presStyleIdx="1" presStyleCnt="3"/>
      <dgm:spPr/>
      <dgm:t>
        <a:bodyPr/>
        <a:lstStyle/>
        <a:p>
          <a:endParaRPr lang="en-US"/>
        </a:p>
      </dgm:t>
    </dgm:pt>
    <dgm:pt modelId="{7C81599F-46AD-4652-95BB-A7391B31DBD4}" type="pres">
      <dgm:prSet presAssocID="{B0F6998D-B9B3-4F10-82E0-9A94070AE4C2}" presName="vert1" presStyleCnt="0"/>
      <dgm:spPr/>
    </dgm:pt>
    <dgm:pt modelId="{E61192A5-A940-407B-9140-D82B0DA84A25}" type="pres">
      <dgm:prSet presAssocID="{20D4D9FA-CB1C-42EE-B108-5D22F561E9AD}" presName="thickLine" presStyleLbl="alignNode1" presStyleIdx="2" presStyleCnt="3"/>
      <dgm:spPr/>
    </dgm:pt>
    <dgm:pt modelId="{B398D6C6-06CC-4846-829A-57FDA28A806A}" type="pres">
      <dgm:prSet presAssocID="{20D4D9FA-CB1C-42EE-B108-5D22F561E9AD}" presName="horz1" presStyleCnt="0"/>
      <dgm:spPr/>
    </dgm:pt>
    <dgm:pt modelId="{EE08D4AE-8071-4AA4-B465-41F6EA8E6DCE}" type="pres">
      <dgm:prSet presAssocID="{20D4D9FA-CB1C-42EE-B108-5D22F561E9AD}" presName="tx1" presStyleLbl="revTx" presStyleIdx="2" presStyleCnt="3"/>
      <dgm:spPr/>
      <dgm:t>
        <a:bodyPr/>
        <a:lstStyle/>
        <a:p>
          <a:endParaRPr lang="en-US"/>
        </a:p>
      </dgm:t>
    </dgm:pt>
    <dgm:pt modelId="{9E77C074-981F-45E3-AFF5-2D9545575F68}" type="pres">
      <dgm:prSet presAssocID="{20D4D9FA-CB1C-42EE-B108-5D22F561E9AD}" presName="vert1" presStyleCnt="0"/>
      <dgm:spPr/>
    </dgm:pt>
  </dgm:ptLst>
  <dgm:cxnLst>
    <dgm:cxn modelId="{FE3E68A3-872A-43BA-9238-482A856E28B3}" type="presOf" srcId="{22BA612C-ACF4-4FCA-8C12-EAEA48382843}" destId="{D8360447-58FA-4CF7-87C3-AF0072C35A6C}" srcOrd="0" destOrd="0" presId="urn:microsoft.com/office/officeart/2008/layout/LinedList"/>
    <dgm:cxn modelId="{423DA475-C1D6-4C7C-9200-18880EF0678E}" type="presOf" srcId="{20D4D9FA-CB1C-42EE-B108-5D22F561E9AD}" destId="{EE08D4AE-8071-4AA4-B465-41F6EA8E6DCE}" srcOrd="0" destOrd="0" presId="urn:microsoft.com/office/officeart/2008/layout/LinedList"/>
    <dgm:cxn modelId="{EF73F2F0-ED66-4049-BF09-C61C68E79E48}" srcId="{22BA612C-ACF4-4FCA-8C12-EAEA48382843}" destId="{8DA27074-39E5-42F1-87C5-2FFEE9B4EE43}" srcOrd="0" destOrd="0" parTransId="{33644209-E3A2-458E-B330-B645AFA3B177}" sibTransId="{A71D73F3-1539-4389-855F-850A06FA9E11}"/>
    <dgm:cxn modelId="{0833B5A7-FDFC-4196-909F-4D57F6529589}" type="presOf" srcId="{8DA27074-39E5-42F1-87C5-2FFEE9B4EE43}" destId="{ABCFCF74-0794-404B-8916-AEE64A4F6A14}" srcOrd="0" destOrd="0" presId="urn:microsoft.com/office/officeart/2008/layout/LinedList"/>
    <dgm:cxn modelId="{02DA41AA-F34A-45A2-9554-19F4DEB5E06E}" srcId="{22BA612C-ACF4-4FCA-8C12-EAEA48382843}" destId="{B0F6998D-B9B3-4F10-82E0-9A94070AE4C2}" srcOrd="1" destOrd="0" parTransId="{93C215AF-6B56-4E89-B75A-87F41913F2D3}" sibTransId="{6556FCE2-9F0C-4E7D-AA9E-2448E3CDBC6C}"/>
    <dgm:cxn modelId="{05B7ACD1-EC53-4FDE-B560-6280138DCBF5}" srcId="{22BA612C-ACF4-4FCA-8C12-EAEA48382843}" destId="{20D4D9FA-CB1C-42EE-B108-5D22F561E9AD}" srcOrd="2" destOrd="0" parTransId="{0B66ABEA-9326-426B-8ED1-BDD7938C0C23}" sibTransId="{B51CACE0-ECCC-4ADB-BABB-A38C175BB116}"/>
    <dgm:cxn modelId="{7CD0001E-9E45-4362-A809-77BE1351DAC1}" type="presOf" srcId="{B0F6998D-B9B3-4F10-82E0-9A94070AE4C2}" destId="{728EEB00-F766-4956-9E9A-C16ADDA029EE}" srcOrd="0" destOrd="0" presId="urn:microsoft.com/office/officeart/2008/layout/LinedList"/>
    <dgm:cxn modelId="{361737A2-92BA-4A15-8A72-9A185DE3DAC6}" type="presParOf" srcId="{D8360447-58FA-4CF7-87C3-AF0072C35A6C}" destId="{97FE3821-1F7C-49A8-89D6-0A3D3D940EF1}" srcOrd="0" destOrd="0" presId="urn:microsoft.com/office/officeart/2008/layout/LinedList"/>
    <dgm:cxn modelId="{F06D80B7-0096-4C3E-9BF1-835C4C647AEF}" type="presParOf" srcId="{D8360447-58FA-4CF7-87C3-AF0072C35A6C}" destId="{52441B9E-1DD8-4F6F-B6D0-4437F2034D8F}" srcOrd="1" destOrd="0" presId="urn:microsoft.com/office/officeart/2008/layout/LinedList"/>
    <dgm:cxn modelId="{166E938F-27CC-4B32-B7C8-8F9CC33E37BF}" type="presParOf" srcId="{52441B9E-1DD8-4F6F-B6D0-4437F2034D8F}" destId="{ABCFCF74-0794-404B-8916-AEE64A4F6A14}" srcOrd="0" destOrd="0" presId="urn:microsoft.com/office/officeart/2008/layout/LinedList"/>
    <dgm:cxn modelId="{40B2FF2D-A95B-4600-8EF8-EA63AF77EF3D}" type="presParOf" srcId="{52441B9E-1DD8-4F6F-B6D0-4437F2034D8F}" destId="{39E4F47E-3922-4E09-B95E-7D1D4148C086}" srcOrd="1" destOrd="0" presId="urn:microsoft.com/office/officeart/2008/layout/LinedList"/>
    <dgm:cxn modelId="{215A819E-AA36-4967-8A7D-594F2A452D4F}" type="presParOf" srcId="{D8360447-58FA-4CF7-87C3-AF0072C35A6C}" destId="{D9F2A7AC-FE6A-48F7-9303-C98806CD6E7D}" srcOrd="2" destOrd="0" presId="urn:microsoft.com/office/officeart/2008/layout/LinedList"/>
    <dgm:cxn modelId="{0F5458A0-C7DC-4B59-85D2-BE1F895BA247}" type="presParOf" srcId="{D8360447-58FA-4CF7-87C3-AF0072C35A6C}" destId="{C8641038-43C5-4C16-B8A4-25B1F2126EAA}" srcOrd="3" destOrd="0" presId="urn:microsoft.com/office/officeart/2008/layout/LinedList"/>
    <dgm:cxn modelId="{CDE51398-F205-4956-AC81-E4A00590D8D8}" type="presParOf" srcId="{C8641038-43C5-4C16-B8A4-25B1F2126EAA}" destId="{728EEB00-F766-4956-9E9A-C16ADDA029EE}" srcOrd="0" destOrd="0" presId="urn:microsoft.com/office/officeart/2008/layout/LinedList"/>
    <dgm:cxn modelId="{339D584D-A93D-4B99-AFC1-761CBED840A7}" type="presParOf" srcId="{C8641038-43C5-4C16-B8A4-25B1F2126EAA}" destId="{7C81599F-46AD-4652-95BB-A7391B31DBD4}" srcOrd="1" destOrd="0" presId="urn:microsoft.com/office/officeart/2008/layout/LinedList"/>
    <dgm:cxn modelId="{09A74914-03C5-423F-9EC1-E75E0308F306}" type="presParOf" srcId="{D8360447-58FA-4CF7-87C3-AF0072C35A6C}" destId="{E61192A5-A940-407B-9140-D82B0DA84A25}" srcOrd="4" destOrd="0" presId="urn:microsoft.com/office/officeart/2008/layout/LinedList"/>
    <dgm:cxn modelId="{9B3E531A-BE1E-46FE-95D4-D4735BFE53ED}" type="presParOf" srcId="{D8360447-58FA-4CF7-87C3-AF0072C35A6C}" destId="{B398D6C6-06CC-4846-829A-57FDA28A806A}" srcOrd="5" destOrd="0" presId="urn:microsoft.com/office/officeart/2008/layout/LinedList"/>
    <dgm:cxn modelId="{BA920B4D-5CCD-49C4-9173-F34EF0F049F4}" type="presParOf" srcId="{B398D6C6-06CC-4846-829A-57FDA28A806A}" destId="{EE08D4AE-8071-4AA4-B465-41F6EA8E6DCE}" srcOrd="0" destOrd="0" presId="urn:microsoft.com/office/officeart/2008/layout/LinedList"/>
    <dgm:cxn modelId="{D53E263D-6455-4675-8B80-FEC521142981}" type="presParOf" srcId="{B398D6C6-06CC-4846-829A-57FDA28A806A}" destId="{9E77C074-981F-45E3-AFF5-2D9545575F6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151739-2D3F-4CF4-AD26-262CC93A06A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C0BFA0-92AD-47D4-9A3D-53032470E6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Fumonisins are produced by fungi in the genus </a:t>
          </a:r>
          <a:r>
            <a:rPr lang="en-US" i="1" dirty="0"/>
            <a:t>Fusarium e.g., F. verticillioides and F. </a:t>
          </a:r>
          <a:r>
            <a:rPr lang="en-US" i="1" dirty="0" err="1"/>
            <a:t>proliferatum</a:t>
          </a:r>
          <a:endParaRPr lang="en-US" dirty="0"/>
        </a:p>
      </dgm:t>
    </dgm:pt>
    <dgm:pt modelId="{8F87A283-16F4-4476-9E2E-9F8501C8F9ED}" type="parTrans" cxnId="{F4B6430D-8D17-4010-BC36-C75482A33113}">
      <dgm:prSet/>
      <dgm:spPr/>
      <dgm:t>
        <a:bodyPr/>
        <a:lstStyle/>
        <a:p>
          <a:endParaRPr lang="en-US"/>
        </a:p>
      </dgm:t>
    </dgm:pt>
    <dgm:pt modelId="{2CF1DFB6-8C85-4492-B488-CF019410AFF4}" type="sibTrans" cxnId="{F4B6430D-8D17-4010-BC36-C75482A33113}">
      <dgm:prSet/>
      <dgm:spPr/>
      <dgm:t>
        <a:bodyPr/>
        <a:lstStyle/>
        <a:p>
          <a:endParaRPr lang="en-US"/>
        </a:p>
      </dgm:t>
    </dgm:pt>
    <dgm:pt modelId="{CC2DDEF3-759B-42C0-A470-0DB8048E43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Fumonisins have been implicated as a possible cause of human esophageal cancer, equine </a:t>
          </a:r>
          <a:r>
            <a:rPr lang="en-US" dirty="0" err="1"/>
            <a:t>leukoencephalomalacia</a:t>
          </a:r>
          <a:r>
            <a:rPr lang="en-US" dirty="0"/>
            <a:t>, a serious disease in horses, and Pulmonary edema in swine. </a:t>
          </a:r>
        </a:p>
      </dgm:t>
    </dgm:pt>
    <dgm:pt modelId="{7CC96590-1EDA-4745-ADD8-12CA1D705A12}" type="parTrans" cxnId="{0DCEB78E-E2FC-4335-AB2D-6B0476B36B87}">
      <dgm:prSet/>
      <dgm:spPr/>
      <dgm:t>
        <a:bodyPr/>
        <a:lstStyle/>
        <a:p>
          <a:endParaRPr lang="en-US"/>
        </a:p>
      </dgm:t>
    </dgm:pt>
    <dgm:pt modelId="{F547B822-E118-4074-BC79-648F7A241E57}" type="sibTrans" cxnId="{0DCEB78E-E2FC-4335-AB2D-6B0476B36B87}">
      <dgm:prSet/>
      <dgm:spPr/>
      <dgm:t>
        <a:bodyPr/>
        <a:lstStyle/>
        <a:p>
          <a:endParaRPr lang="en-US"/>
        </a:p>
      </dgm:t>
    </dgm:pt>
    <dgm:pt modelId="{CF4AD1BE-A743-41E1-931A-214ADBD835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Kernels that are infected with </a:t>
          </a:r>
          <a:r>
            <a:rPr lang="en-US" i="1" dirty="0"/>
            <a:t>Fusarium </a:t>
          </a:r>
          <a:r>
            <a:rPr lang="en-US" dirty="0"/>
            <a:t>verticillioides are more brittle than healthy kernels. As a result, these infected kernels break during harvest and drying, and end up in the screenings. For this reason horses and swine should not be fed corn screenings. </a:t>
          </a:r>
        </a:p>
      </dgm:t>
    </dgm:pt>
    <dgm:pt modelId="{0B956FE6-9EE6-4B74-992C-959B10A6723B}" type="parTrans" cxnId="{B8193C3A-8683-4362-93E9-ECE3F5DA975B}">
      <dgm:prSet/>
      <dgm:spPr/>
      <dgm:t>
        <a:bodyPr/>
        <a:lstStyle/>
        <a:p>
          <a:endParaRPr lang="en-US"/>
        </a:p>
      </dgm:t>
    </dgm:pt>
    <dgm:pt modelId="{ECE1398A-02A8-4669-94FE-28A2D8212FEF}" type="sibTrans" cxnId="{B8193C3A-8683-4362-93E9-ECE3F5DA975B}">
      <dgm:prSet/>
      <dgm:spPr/>
      <dgm:t>
        <a:bodyPr/>
        <a:lstStyle/>
        <a:p>
          <a:endParaRPr lang="en-US"/>
        </a:p>
      </dgm:t>
    </dgm:pt>
    <dgm:pt modelId="{1779E1C2-6506-47CB-BF4B-7BF222D876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Hepatoxic in rabbits, pigs, sheep, rat, and mice</a:t>
          </a:r>
        </a:p>
      </dgm:t>
    </dgm:pt>
    <dgm:pt modelId="{C36CCD31-36F5-4FC9-9A38-C22CFA224B81}" type="parTrans" cxnId="{1B7C68FF-7E8D-491A-A918-B751A91F1B26}">
      <dgm:prSet/>
      <dgm:spPr/>
      <dgm:t>
        <a:bodyPr/>
        <a:lstStyle/>
        <a:p>
          <a:endParaRPr lang="en-US"/>
        </a:p>
      </dgm:t>
    </dgm:pt>
    <dgm:pt modelId="{A07ADE51-95AE-46DC-9323-4A657291B4F4}" type="sibTrans" cxnId="{1B7C68FF-7E8D-491A-A918-B751A91F1B26}">
      <dgm:prSet/>
      <dgm:spPr/>
      <dgm:t>
        <a:bodyPr/>
        <a:lstStyle/>
        <a:p>
          <a:endParaRPr lang="en-US"/>
        </a:p>
      </dgm:t>
    </dgm:pt>
    <dgm:pt modelId="{CFCFCF27-E20E-4B2C-B1BD-686C9608DB59}" type="pres">
      <dgm:prSet presAssocID="{0C151739-2D3F-4CF4-AD26-262CC93A06A7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870955-64FE-45D1-B810-494FA9F7B2F8}" type="pres">
      <dgm:prSet presAssocID="{93C0BFA0-92AD-47D4-9A3D-53032470E6D9}" presName="compNode" presStyleCnt="0"/>
      <dgm:spPr/>
    </dgm:pt>
    <dgm:pt modelId="{719C0DB9-F0D0-4EA0-B63A-063B4AE96F06}" type="pres">
      <dgm:prSet presAssocID="{93C0BFA0-92AD-47D4-9A3D-53032470E6D9}" presName="bgRect" presStyleLbl="bgShp" presStyleIdx="0" presStyleCnt="4"/>
      <dgm:spPr>
        <a:solidFill>
          <a:srgbClr val="CFD5EA"/>
        </a:solidFill>
      </dgm:spPr>
    </dgm:pt>
    <dgm:pt modelId="{DF1D2369-9AF7-4198-BBBC-B0848FA08243}" type="pres">
      <dgm:prSet presAssocID="{93C0BFA0-92AD-47D4-9A3D-53032470E6D9}" presName="iconRect" presStyleLbl="node1" presStyleIdx="0" presStyleCnt="4" custLinFactY="-52434" custLinFactNeighborX="38883" custLinFactNeighborY="-100000"/>
      <dgm:spPr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solidFill>
            <a:srgbClr val="CFD5EA"/>
          </a:solidFill>
        </a:ln>
      </dgm:spPr>
      <dgm:extLst>
        <a:ext uri="{E40237B7-FDA0-4F09-8148-C483321AD2D9}">
          <dgm14:cNvPr xmlns:dgm14="http://schemas.microsoft.com/office/drawing/2010/diagram" id="0" name="" descr="Caterpillar"/>
        </a:ext>
      </dgm:extLst>
    </dgm:pt>
    <dgm:pt modelId="{039ADAFB-2255-4746-8B4A-16F04DCCB47C}" type="pres">
      <dgm:prSet presAssocID="{93C0BFA0-92AD-47D4-9A3D-53032470E6D9}" presName="spaceRect" presStyleCnt="0"/>
      <dgm:spPr/>
    </dgm:pt>
    <dgm:pt modelId="{C882CA32-0893-4000-9B02-8B0B9DE6EE55}" type="pres">
      <dgm:prSet presAssocID="{93C0BFA0-92AD-47D4-9A3D-53032470E6D9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64050DC-0687-41DB-A987-710E806AF85C}" type="pres">
      <dgm:prSet presAssocID="{2CF1DFB6-8C85-4492-B488-CF019410AFF4}" presName="sibTrans" presStyleCnt="0"/>
      <dgm:spPr/>
    </dgm:pt>
    <dgm:pt modelId="{E2FD817E-1884-4853-9EB5-8CE4CB94D4F7}" type="pres">
      <dgm:prSet presAssocID="{CC2DDEF3-759B-42C0-A470-0DB8048E4336}" presName="compNode" presStyleCnt="0"/>
      <dgm:spPr/>
    </dgm:pt>
    <dgm:pt modelId="{0A020475-B8DA-475A-B5AC-056DFFC7DDA7}" type="pres">
      <dgm:prSet presAssocID="{CC2DDEF3-759B-42C0-A470-0DB8048E4336}" presName="bgRect" presStyleLbl="bgShp" presStyleIdx="1" presStyleCnt="4"/>
      <dgm:spPr/>
    </dgm:pt>
    <dgm:pt modelId="{CDEEFC93-E83C-47C6-A4BA-F1F6B6EA53C4}" type="pres">
      <dgm:prSet presAssocID="{CC2DDEF3-759B-42C0-A470-0DB8048E4336}" presName="iconRect" presStyleLbl="node1" presStyleIdx="1" presStyleCnt="4"/>
      <dgm:spPr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solidFill>
            <a:srgbClr val="CFD5EA"/>
          </a:solidFill>
        </a:ln>
      </dgm:spPr>
      <dgm:extLst>
        <a:ext uri="{E40237B7-FDA0-4F09-8148-C483321AD2D9}">
          <dgm14:cNvPr xmlns:dgm14="http://schemas.microsoft.com/office/drawing/2010/diagram" id="0" name="" descr="Horse"/>
        </a:ext>
      </dgm:extLst>
    </dgm:pt>
    <dgm:pt modelId="{FB3C8516-0B23-4189-92A2-45E3BF10E401}" type="pres">
      <dgm:prSet presAssocID="{CC2DDEF3-759B-42C0-A470-0DB8048E4336}" presName="spaceRect" presStyleCnt="0"/>
      <dgm:spPr/>
    </dgm:pt>
    <dgm:pt modelId="{94CCE0AD-47F2-474C-8FB9-9C34C3E1EB9C}" type="pres">
      <dgm:prSet presAssocID="{CC2DDEF3-759B-42C0-A470-0DB8048E4336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C4D6E80-EFBB-49B4-8E5F-63A5133E82E5}" type="pres">
      <dgm:prSet presAssocID="{F547B822-E118-4074-BC79-648F7A241E57}" presName="sibTrans" presStyleCnt="0"/>
      <dgm:spPr/>
    </dgm:pt>
    <dgm:pt modelId="{62E31141-B8F6-426D-AA15-05C514AF575C}" type="pres">
      <dgm:prSet presAssocID="{1779E1C2-6506-47CB-BF4B-7BF222D87666}" presName="compNode" presStyleCnt="0"/>
      <dgm:spPr/>
    </dgm:pt>
    <dgm:pt modelId="{791879ED-15D2-4540-BCE6-0EAF47163364}" type="pres">
      <dgm:prSet presAssocID="{1779E1C2-6506-47CB-BF4B-7BF222D87666}" presName="bgRect" presStyleLbl="bgShp" presStyleIdx="2" presStyleCnt="4"/>
      <dgm:spPr/>
    </dgm:pt>
    <dgm:pt modelId="{E93690A9-63C2-4DA9-9A56-4D5B1377A0C6}" type="pres">
      <dgm:prSet presAssocID="{1779E1C2-6506-47CB-BF4B-7BF222D87666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Rabbit"/>
        </a:ext>
      </dgm:extLst>
    </dgm:pt>
    <dgm:pt modelId="{081FB2CC-CB46-44B9-8F24-51F4DEEAB74E}" type="pres">
      <dgm:prSet presAssocID="{1779E1C2-6506-47CB-BF4B-7BF222D87666}" presName="spaceRect" presStyleCnt="0"/>
      <dgm:spPr/>
    </dgm:pt>
    <dgm:pt modelId="{A9109FE7-7C56-4D74-B852-319E16BC7489}" type="pres">
      <dgm:prSet presAssocID="{1779E1C2-6506-47CB-BF4B-7BF222D87666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0339E1A-4C03-4328-BB04-BB5905183090}" type="pres">
      <dgm:prSet presAssocID="{A07ADE51-95AE-46DC-9323-4A657291B4F4}" presName="sibTrans" presStyleCnt="0"/>
      <dgm:spPr/>
    </dgm:pt>
    <dgm:pt modelId="{1AB645A8-C74F-413B-A0AE-356A05792794}" type="pres">
      <dgm:prSet presAssocID="{CF4AD1BE-A743-41E1-931A-214ADBD8355E}" presName="compNode" presStyleCnt="0"/>
      <dgm:spPr/>
    </dgm:pt>
    <dgm:pt modelId="{9CCE2523-23CF-4E58-A1A1-BAEC83FA82FE}" type="pres">
      <dgm:prSet presAssocID="{CF4AD1BE-A743-41E1-931A-214ADBD8355E}" presName="bgRect" presStyleLbl="bgShp" presStyleIdx="3" presStyleCnt="4"/>
      <dgm:spPr/>
    </dgm:pt>
    <dgm:pt modelId="{EE739964-711F-4B1B-BBCC-3C9A109896C9}" type="pres">
      <dgm:prSet presAssocID="{CF4AD1BE-A743-41E1-931A-214ADBD8355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solidFill>
            <a:srgbClr val="CFD5EA"/>
          </a:solidFill>
        </a:ln>
      </dgm:spPr>
      <dgm:extLst>
        <a:ext uri="{E40237B7-FDA0-4F09-8148-C483321AD2D9}">
          <dgm14:cNvPr xmlns:dgm14="http://schemas.microsoft.com/office/drawing/2010/diagram" id="0" name="" descr="Corn"/>
        </a:ext>
      </dgm:extLst>
    </dgm:pt>
    <dgm:pt modelId="{65C03BCE-A7D9-4C3F-A628-172D05D74D7A}" type="pres">
      <dgm:prSet presAssocID="{CF4AD1BE-A743-41E1-931A-214ADBD8355E}" presName="spaceRect" presStyleCnt="0"/>
      <dgm:spPr/>
    </dgm:pt>
    <dgm:pt modelId="{8A524B04-3F3E-4F30-84DE-DB2B4AA83A96}" type="pres">
      <dgm:prSet presAssocID="{CF4AD1BE-A743-41E1-931A-214ADBD8355E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6DC303F6-036B-4D68-BD6C-261159F48B61}" type="presOf" srcId="{1779E1C2-6506-47CB-BF4B-7BF222D87666}" destId="{A9109FE7-7C56-4D74-B852-319E16BC7489}" srcOrd="0" destOrd="0" presId="urn:microsoft.com/office/officeart/2018/2/layout/IconVerticalSolidList"/>
    <dgm:cxn modelId="{DC796550-EEB7-41CF-AF4C-58309424D8B3}" type="presOf" srcId="{0C151739-2D3F-4CF4-AD26-262CC93A06A7}" destId="{CFCFCF27-E20E-4B2C-B1BD-686C9608DB59}" srcOrd="0" destOrd="0" presId="urn:microsoft.com/office/officeart/2018/2/layout/IconVerticalSolidList"/>
    <dgm:cxn modelId="{0DCEB78E-E2FC-4335-AB2D-6B0476B36B87}" srcId="{0C151739-2D3F-4CF4-AD26-262CC93A06A7}" destId="{CC2DDEF3-759B-42C0-A470-0DB8048E4336}" srcOrd="1" destOrd="0" parTransId="{7CC96590-1EDA-4745-ADD8-12CA1D705A12}" sibTransId="{F547B822-E118-4074-BC79-648F7A241E57}"/>
    <dgm:cxn modelId="{1B7C68FF-7E8D-491A-A918-B751A91F1B26}" srcId="{0C151739-2D3F-4CF4-AD26-262CC93A06A7}" destId="{1779E1C2-6506-47CB-BF4B-7BF222D87666}" srcOrd="2" destOrd="0" parTransId="{C36CCD31-36F5-4FC9-9A38-C22CFA224B81}" sibTransId="{A07ADE51-95AE-46DC-9323-4A657291B4F4}"/>
    <dgm:cxn modelId="{2365B302-91AF-4937-A5EE-F8384885755F}" type="presOf" srcId="{93C0BFA0-92AD-47D4-9A3D-53032470E6D9}" destId="{C882CA32-0893-4000-9B02-8B0B9DE6EE55}" srcOrd="0" destOrd="0" presId="urn:microsoft.com/office/officeart/2018/2/layout/IconVerticalSolidList"/>
    <dgm:cxn modelId="{B8193C3A-8683-4362-93E9-ECE3F5DA975B}" srcId="{0C151739-2D3F-4CF4-AD26-262CC93A06A7}" destId="{CF4AD1BE-A743-41E1-931A-214ADBD8355E}" srcOrd="3" destOrd="0" parTransId="{0B956FE6-9EE6-4B74-992C-959B10A6723B}" sibTransId="{ECE1398A-02A8-4669-94FE-28A2D8212FEF}"/>
    <dgm:cxn modelId="{F4B6430D-8D17-4010-BC36-C75482A33113}" srcId="{0C151739-2D3F-4CF4-AD26-262CC93A06A7}" destId="{93C0BFA0-92AD-47D4-9A3D-53032470E6D9}" srcOrd="0" destOrd="0" parTransId="{8F87A283-16F4-4476-9E2E-9F8501C8F9ED}" sibTransId="{2CF1DFB6-8C85-4492-B488-CF019410AFF4}"/>
    <dgm:cxn modelId="{A707D229-67E2-4E6A-ACF3-4D4E3DF4C123}" type="presOf" srcId="{CF4AD1BE-A743-41E1-931A-214ADBD8355E}" destId="{8A524B04-3F3E-4F30-84DE-DB2B4AA83A96}" srcOrd="0" destOrd="0" presId="urn:microsoft.com/office/officeart/2018/2/layout/IconVerticalSolidList"/>
    <dgm:cxn modelId="{CF59C9EE-9842-4F03-BB9F-BAA65A9443D0}" type="presOf" srcId="{CC2DDEF3-759B-42C0-A470-0DB8048E4336}" destId="{94CCE0AD-47F2-474C-8FB9-9C34C3E1EB9C}" srcOrd="0" destOrd="0" presId="urn:microsoft.com/office/officeart/2018/2/layout/IconVerticalSolidList"/>
    <dgm:cxn modelId="{BEFFF9AC-1D0F-454A-AFE4-E4F5890E2351}" type="presParOf" srcId="{CFCFCF27-E20E-4B2C-B1BD-686C9608DB59}" destId="{DA870955-64FE-45D1-B810-494FA9F7B2F8}" srcOrd="0" destOrd="0" presId="urn:microsoft.com/office/officeart/2018/2/layout/IconVerticalSolidList"/>
    <dgm:cxn modelId="{AC2F6D48-46BE-429D-B5CF-79FB327F52EF}" type="presParOf" srcId="{DA870955-64FE-45D1-B810-494FA9F7B2F8}" destId="{719C0DB9-F0D0-4EA0-B63A-063B4AE96F06}" srcOrd="0" destOrd="0" presId="urn:microsoft.com/office/officeart/2018/2/layout/IconVerticalSolidList"/>
    <dgm:cxn modelId="{D3BCA45C-8F0D-4CB8-B602-F37E27B79490}" type="presParOf" srcId="{DA870955-64FE-45D1-B810-494FA9F7B2F8}" destId="{DF1D2369-9AF7-4198-BBBC-B0848FA08243}" srcOrd="1" destOrd="0" presId="urn:microsoft.com/office/officeart/2018/2/layout/IconVerticalSolidList"/>
    <dgm:cxn modelId="{A4839C4E-D498-4C41-9E56-08672FA89FE0}" type="presParOf" srcId="{DA870955-64FE-45D1-B810-494FA9F7B2F8}" destId="{039ADAFB-2255-4746-8B4A-16F04DCCB47C}" srcOrd="2" destOrd="0" presId="urn:microsoft.com/office/officeart/2018/2/layout/IconVerticalSolidList"/>
    <dgm:cxn modelId="{DC517E63-1753-4FD8-AED6-8AAAEDC63C7B}" type="presParOf" srcId="{DA870955-64FE-45D1-B810-494FA9F7B2F8}" destId="{C882CA32-0893-4000-9B02-8B0B9DE6EE55}" srcOrd="3" destOrd="0" presId="urn:microsoft.com/office/officeart/2018/2/layout/IconVerticalSolidList"/>
    <dgm:cxn modelId="{4DF0669E-269D-468E-8873-5DAAA042C65A}" type="presParOf" srcId="{CFCFCF27-E20E-4B2C-B1BD-686C9608DB59}" destId="{E64050DC-0687-41DB-A987-710E806AF85C}" srcOrd="1" destOrd="0" presId="urn:microsoft.com/office/officeart/2018/2/layout/IconVerticalSolidList"/>
    <dgm:cxn modelId="{82C47E30-F5BF-4BC6-9427-B083F7DC23BE}" type="presParOf" srcId="{CFCFCF27-E20E-4B2C-B1BD-686C9608DB59}" destId="{E2FD817E-1884-4853-9EB5-8CE4CB94D4F7}" srcOrd="2" destOrd="0" presId="urn:microsoft.com/office/officeart/2018/2/layout/IconVerticalSolidList"/>
    <dgm:cxn modelId="{4A90B725-A9B7-4641-9B86-28D2B4FE971E}" type="presParOf" srcId="{E2FD817E-1884-4853-9EB5-8CE4CB94D4F7}" destId="{0A020475-B8DA-475A-B5AC-056DFFC7DDA7}" srcOrd="0" destOrd="0" presId="urn:microsoft.com/office/officeart/2018/2/layout/IconVerticalSolidList"/>
    <dgm:cxn modelId="{E8208D47-41FA-467A-B006-D2028A845B14}" type="presParOf" srcId="{E2FD817E-1884-4853-9EB5-8CE4CB94D4F7}" destId="{CDEEFC93-E83C-47C6-A4BA-F1F6B6EA53C4}" srcOrd="1" destOrd="0" presId="urn:microsoft.com/office/officeart/2018/2/layout/IconVerticalSolidList"/>
    <dgm:cxn modelId="{40B13813-6F8A-472E-AEBD-C7BE89604EEA}" type="presParOf" srcId="{E2FD817E-1884-4853-9EB5-8CE4CB94D4F7}" destId="{FB3C8516-0B23-4189-92A2-45E3BF10E401}" srcOrd="2" destOrd="0" presId="urn:microsoft.com/office/officeart/2018/2/layout/IconVerticalSolidList"/>
    <dgm:cxn modelId="{BEB4AD5B-752D-4EC9-8B8E-43B0BED3F03A}" type="presParOf" srcId="{E2FD817E-1884-4853-9EB5-8CE4CB94D4F7}" destId="{94CCE0AD-47F2-474C-8FB9-9C34C3E1EB9C}" srcOrd="3" destOrd="0" presId="urn:microsoft.com/office/officeart/2018/2/layout/IconVerticalSolidList"/>
    <dgm:cxn modelId="{29DC270C-14D2-4C97-B3DB-E1DE2DCC1A3E}" type="presParOf" srcId="{CFCFCF27-E20E-4B2C-B1BD-686C9608DB59}" destId="{CC4D6E80-EFBB-49B4-8E5F-63A5133E82E5}" srcOrd="3" destOrd="0" presId="urn:microsoft.com/office/officeart/2018/2/layout/IconVerticalSolidList"/>
    <dgm:cxn modelId="{5B76180F-A36F-48D2-B627-D074E9198A69}" type="presParOf" srcId="{CFCFCF27-E20E-4B2C-B1BD-686C9608DB59}" destId="{62E31141-B8F6-426D-AA15-05C514AF575C}" srcOrd="4" destOrd="0" presId="urn:microsoft.com/office/officeart/2018/2/layout/IconVerticalSolidList"/>
    <dgm:cxn modelId="{6B8D9CEA-4D29-4987-B117-E2E1510F212C}" type="presParOf" srcId="{62E31141-B8F6-426D-AA15-05C514AF575C}" destId="{791879ED-15D2-4540-BCE6-0EAF47163364}" srcOrd="0" destOrd="0" presId="urn:microsoft.com/office/officeart/2018/2/layout/IconVerticalSolidList"/>
    <dgm:cxn modelId="{45450D56-DDFE-4D3D-B169-60421A89DC38}" type="presParOf" srcId="{62E31141-B8F6-426D-AA15-05C514AF575C}" destId="{E93690A9-63C2-4DA9-9A56-4D5B1377A0C6}" srcOrd="1" destOrd="0" presId="urn:microsoft.com/office/officeart/2018/2/layout/IconVerticalSolidList"/>
    <dgm:cxn modelId="{77AF4AC0-E811-4D4E-8EC5-2C72A3C3FEC8}" type="presParOf" srcId="{62E31141-B8F6-426D-AA15-05C514AF575C}" destId="{081FB2CC-CB46-44B9-8F24-51F4DEEAB74E}" srcOrd="2" destOrd="0" presId="urn:microsoft.com/office/officeart/2018/2/layout/IconVerticalSolidList"/>
    <dgm:cxn modelId="{5696A695-9E44-4F5E-B149-52D25A0F7DE0}" type="presParOf" srcId="{62E31141-B8F6-426D-AA15-05C514AF575C}" destId="{A9109FE7-7C56-4D74-B852-319E16BC7489}" srcOrd="3" destOrd="0" presId="urn:microsoft.com/office/officeart/2018/2/layout/IconVerticalSolidList"/>
    <dgm:cxn modelId="{6F88C7C4-D29B-455C-AFA3-7F6915855B2C}" type="presParOf" srcId="{CFCFCF27-E20E-4B2C-B1BD-686C9608DB59}" destId="{50339E1A-4C03-4328-BB04-BB5905183090}" srcOrd="5" destOrd="0" presId="urn:microsoft.com/office/officeart/2018/2/layout/IconVerticalSolidList"/>
    <dgm:cxn modelId="{D7BB9C24-AC47-4547-92BD-6FB5F5C11AC3}" type="presParOf" srcId="{CFCFCF27-E20E-4B2C-B1BD-686C9608DB59}" destId="{1AB645A8-C74F-413B-A0AE-356A05792794}" srcOrd="6" destOrd="0" presId="urn:microsoft.com/office/officeart/2018/2/layout/IconVerticalSolidList"/>
    <dgm:cxn modelId="{3796390E-D08A-4EC5-9E95-09B228123CC3}" type="presParOf" srcId="{1AB645A8-C74F-413B-A0AE-356A05792794}" destId="{9CCE2523-23CF-4E58-A1A1-BAEC83FA82FE}" srcOrd="0" destOrd="0" presId="urn:microsoft.com/office/officeart/2018/2/layout/IconVerticalSolidList"/>
    <dgm:cxn modelId="{70581D1F-FAE4-48A8-A4B0-76DABF418311}" type="presParOf" srcId="{1AB645A8-C74F-413B-A0AE-356A05792794}" destId="{EE739964-711F-4B1B-BBCC-3C9A109896C9}" srcOrd="1" destOrd="0" presId="urn:microsoft.com/office/officeart/2018/2/layout/IconVerticalSolidList"/>
    <dgm:cxn modelId="{2FA139A2-5574-425D-A6F1-662D60B7B7AF}" type="presParOf" srcId="{1AB645A8-C74F-413B-A0AE-356A05792794}" destId="{65C03BCE-A7D9-4C3F-A628-172D05D74D7A}" srcOrd="2" destOrd="0" presId="urn:microsoft.com/office/officeart/2018/2/layout/IconVerticalSolidList"/>
    <dgm:cxn modelId="{13A052F8-3A3E-4474-8D1C-45D0EE0E5AA0}" type="presParOf" srcId="{1AB645A8-C74F-413B-A0AE-356A05792794}" destId="{8A524B04-3F3E-4F30-84DE-DB2B4AA83A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5CFAE49-B787-43B5-8DA3-B05B154BC2F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22079A-AE76-44D4-A6F4-4C4AEE138CFA}">
      <dgm:prSet/>
      <dgm:spPr/>
      <dgm:t>
        <a:bodyPr/>
        <a:lstStyle/>
        <a:p>
          <a:r>
            <a:rPr lang="en-US"/>
            <a:t>It is produced by species of </a:t>
          </a:r>
          <a:r>
            <a:rPr lang="en-US" i="1"/>
            <a:t>Aspergillus, </a:t>
          </a:r>
          <a:r>
            <a:rPr lang="en-US"/>
            <a:t>such as</a:t>
          </a:r>
          <a:r>
            <a:rPr lang="en-US" i="1"/>
            <a:t> A. ochraceus,</a:t>
          </a:r>
          <a:r>
            <a:rPr lang="en-US"/>
            <a:t> in tropical regions and by </a:t>
          </a:r>
          <a:r>
            <a:rPr lang="en-US" i="1"/>
            <a:t>Penicillium verrucosum </a:t>
          </a:r>
          <a:r>
            <a:rPr lang="en-US"/>
            <a:t>in cooler climates</a:t>
          </a:r>
        </a:p>
      </dgm:t>
    </dgm:pt>
    <dgm:pt modelId="{6D24D1C1-1962-40A1-8CB3-E69E71FD5E84}" type="parTrans" cxnId="{C13B0A75-A9DF-4F51-80AF-4CC911813FA4}">
      <dgm:prSet/>
      <dgm:spPr/>
      <dgm:t>
        <a:bodyPr/>
        <a:lstStyle/>
        <a:p>
          <a:endParaRPr lang="en-US"/>
        </a:p>
      </dgm:t>
    </dgm:pt>
    <dgm:pt modelId="{378ED354-0D41-42EF-A966-6704BA855F5D}" type="sibTrans" cxnId="{C13B0A75-A9DF-4F51-80AF-4CC911813FA4}">
      <dgm:prSet/>
      <dgm:spPr/>
      <dgm:t>
        <a:bodyPr/>
        <a:lstStyle/>
        <a:p>
          <a:endParaRPr lang="en-US"/>
        </a:p>
      </dgm:t>
    </dgm:pt>
    <dgm:pt modelId="{FEA4A24F-D354-4981-B431-1FB115196DE7}">
      <dgm:prSet/>
      <dgm:spPr/>
      <dgm:t>
        <a:bodyPr/>
        <a:lstStyle/>
        <a:p>
          <a:r>
            <a:rPr lang="en-US"/>
            <a:t>Porcine most sensitive animal</a:t>
          </a:r>
        </a:p>
      </dgm:t>
    </dgm:pt>
    <dgm:pt modelId="{A63F59C5-5E0A-4ED5-8833-5F437E9F89F1}" type="parTrans" cxnId="{DD36A1ED-329A-424F-B714-6D0517E64B3A}">
      <dgm:prSet/>
      <dgm:spPr/>
      <dgm:t>
        <a:bodyPr/>
        <a:lstStyle/>
        <a:p>
          <a:endParaRPr lang="en-US"/>
        </a:p>
      </dgm:t>
    </dgm:pt>
    <dgm:pt modelId="{96DA7D66-76EE-4FDD-89A8-863B852EB618}" type="sibTrans" cxnId="{DD36A1ED-329A-424F-B714-6D0517E64B3A}">
      <dgm:prSet/>
      <dgm:spPr/>
      <dgm:t>
        <a:bodyPr/>
        <a:lstStyle/>
        <a:p>
          <a:endParaRPr lang="en-US"/>
        </a:p>
      </dgm:t>
    </dgm:pt>
    <dgm:pt modelId="{B2F5FACE-2D32-4F87-A6AD-D396DCFCDA9F}">
      <dgm:prSet/>
      <dgm:spPr/>
      <dgm:t>
        <a:bodyPr/>
        <a:lstStyle/>
        <a:p>
          <a:r>
            <a:rPr lang="en-US"/>
            <a:t>Nephropathy</a:t>
          </a:r>
        </a:p>
      </dgm:t>
    </dgm:pt>
    <dgm:pt modelId="{2830C28B-4553-4968-8C51-60B2988F3013}" type="parTrans" cxnId="{D8829EDB-0FC7-4F72-B7B7-815A81D43070}">
      <dgm:prSet/>
      <dgm:spPr/>
      <dgm:t>
        <a:bodyPr/>
        <a:lstStyle/>
        <a:p>
          <a:endParaRPr lang="en-US"/>
        </a:p>
      </dgm:t>
    </dgm:pt>
    <dgm:pt modelId="{B209A02C-AD50-428E-96BD-2CC5ADDA5BCE}" type="sibTrans" cxnId="{D8829EDB-0FC7-4F72-B7B7-815A81D43070}">
      <dgm:prSet/>
      <dgm:spPr/>
      <dgm:t>
        <a:bodyPr/>
        <a:lstStyle/>
        <a:p>
          <a:endParaRPr lang="en-US"/>
        </a:p>
      </dgm:t>
    </dgm:pt>
    <dgm:pt modelId="{0226C60A-9582-4E39-8297-36DCC65B0513}">
      <dgm:prSet/>
      <dgm:spPr/>
      <dgm:t>
        <a:bodyPr/>
        <a:lstStyle/>
        <a:p>
          <a:r>
            <a:rPr lang="en-US"/>
            <a:t>Kidney</a:t>
          </a:r>
        </a:p>
      </dgm:t>
    </dgm:pt>
    <dgm:pt modelId="{81884DC3-2BA1-4019-9223-8E3F8334CAFB}" type="parTrans" cxnId="{332A9295-2B81-46B0-BE93-46802E180F98}">
      <dgm:prSet/>
      <dgm:spPr/>
      <dgm:t>
        <a:bodyPr/>
        <a:lstStyle/>
        <a:p>
          <a:endParaRPr lang="en-US"/>
        </a:p>
      </dgm:t>
    </dgm:pt>
    <dgm:pt modelId="{73236F54-FB7B-4C6D-9B5C-2DD565259D2D}" type="sibTrans" cxnId="{332A9295-2B81-46B0-BE93-46802E180F98}">
      <dgm:prSet/>
      <dgm:spPr/>
      <dgm:t>
        <a:bodyPr/>
        <a:lstStyle/>
        <a:p>
          <a:endParaRPr lang="en-US"/>
        </a:p>
      </dgm:t>
    </dgm:pt>
    <dgm:pt modelId="{C2BCCAE9-274A-4D88-877D-D0444FB617A5}" type="pres">
      <dgm:prSet presAssocID="{95CFAE49-B787-43B5-8DA3-B05B154BC2F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E49337-5241-4ABB-8D49-1C5813ED9496}" type="pres">
      <dgm:prSet presAssocID="{8822079A-AE76-44D4-A6F4-4C4AEE138CFA}" presName="compNode" presStyleCnt="0"/>
      <dgm:spPr/>
    </dgm:pt>
    <dgm:pt modelId="{ED37FE85-C380-4390-88DD-050805F82840}" type="pres">
      <dgm:prSet presAssocID="{8822079A-AE76-44D4-A6F4-4C4AEE138CFA}" presName="bgRect" presStyleLbl="bgShp" presStyleIdx="0" presStyleCnt="2"/>
      <dgm:spPr/>
    </dgm:pt>
    <dgm:pt modelId="{799CEFE6-BABF-4CBE-B86D-7C2AD4D7ECED}" type="pres">
      <dgm:prSet presAssocID="{8822079A-AE76-44D4-A6F4-4C4AEE138CFA}" presName="iconRect" presStyleLbl="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aterpillar"/>
        </a:ext>
      </dgm:extLst>
    </dgm:pt>
    <dgm:pt modelId="{C9DB64E9-B48F-4C4D-92BC-53830A635F63}" type="pres">
      <dgm:prSet presAssocID="{8822079A-AE76-44D4-A6F4-4C4AEE138CFA}" presName="spaceRect" presStyleCnt="0"/>
      <dgm:spPr/>
    </dgm:pt>
    <dgm:pt modelId="{68380D0D-193A-480C-9012-DB4C7A564D49}" type="pres">
      <dgm:prSet presAssocID="{8822079A-AE76-44D4-A6F4-4C4AEE138CFA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CC70D86-5BDC-4FA4-8B23-277CF3F6E59B}" type="pres">
      <dgm:prSet presAssocID="{378ED354-0D41-42EF-A966-6704BA855F5D}" presName="sibTrans" presStyleCnt="0"/>
      <dgm:spPr/>
    </dgm:pt>
    <dgm:pt modelId="{D9C10C66-6DB6-4FA7-8F7F-3C5AA49D657A}" type="pres">
      <dgm:prSet presAssocID="{FEA4A24F-D354-4981-B431-1FB115196DE7}" presName="compNode" presStyleCnt="0"/>
      <dgm:spPr/>
    </dgm:pt>
    <dgm:pt modelId="{A2EC1FD0-464E-4C82-BFCC-56F515FCF803}" type="pres">
      <dgm:prSet presAssocID="{FEA4A24F-D354-4981-B431-1FB115196DE7}" presName="bgRect" presStyleLbl="bgShp" presStyleIdx="1" presStyleCnt="2"/>
      <dgm:spPr/>
    </dgm:pt>
    <dgm:pt modelId="{989F3C87-12B0-49DE-BC09-4620ECD3336D}" type="pres">
      <dgm:prSet presAssocID="{FEA4A24F-D354-4981-B431-1FB115196DE7}" presName="iconRect" presStyleLbl="node1" presStyleIdx="1" presStyleCnt="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Pig"/>
        </a:ext>
      </dgm:extLst>
    </dgm:pt>
    <dgm:pt modelId="{9069667E-342F-4999-AA98-56E5D15F9964}" type="pres">
      <dgm:prSet presAssocID="{FEA4A24F-D354-4981-B431-1FB115196DE7}" presName="spaceRect" presStyleCnt="0"/>
      <dgm:spPr/>
    </dgm:pt>
    <dgm:pt modelId="{4E7C3A18-776B-4794-82C2-F3D761587C27}" type="pres">
      <dgm:prSet presAssocID="{FEA4A24F-D354-4981-B431-1FB115196DE7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AE9BC9A-548A-4756-860B-AA825A3BD0C1}" type="pres">
      <dgm:prSet presAssocID="{FEA4A24F-D354-4981-B431-1FB115196DE7}" presName="desTx" presStyleLbl="revTx" presStyleIdx="2" presStyleCnt="3">
        <dgm:presLayoutVars/>
      </dgm:prSet>
      <dgm:spPr/>
      <dgm:t>
        <a:bodyPr/>
        <a:lstStyle/>
        <a:p>
          <a:endParaRPr lang="en-US"/>
        </a:p>
      </dgm:t>
    </dgm:pt>
  </dgm:ptLst>
  <dgm:cxnLst>
    <dgm:cxn modelId="{332A9295-2B81-46B0-BE93-46802E180F98}" srcId="{FEA4A24F-D354-4981-B431-1FB115196DE7}" destId="{0226C60A-9582-4E39-8297-36DCC65B0513}" srcOrd="1" destOrd="0" parTransId="{81884DC3-2BA1-4019-9223-8E3F8334CAFB}" sibTransId="{73236F54-FB7B-4C6D-9B5C-2DD565259D2D}"/>
    <dgm:cxn modelId="{C442B3D7-76A9-417F-B886-9BAC23720931}" type="presOf" srcId="{B2F5FACE-2D32-4F87-A6AD-D396DCFCDA9F}" destId="{0AE9BC9A-548A-4756-860B-AA825A3BD0C1}" srcOrd="0" destOrd="0" presId="urn:microsoft.com/office/officeart/2018/2/layout/IconVerticalSolidList"/>
    <dgm:cxn modelId="{C2A0801A-E5E8-427E-B2C1-EE1EF65C57EC}" type="presOf" srcId="{FEA4A24F-D354-4981-B431-1FB115196DE7}" destId="{4E7C3A18-776B-4794-82C2-F3D761587C27}" srcOrd="0" destOrd="0" presId="urn:microsoft.com/office/officeart/2018/2/layout/IconVerticalSolidList"/>
    <dgm:cxn modelId="{8B44B00A-3DF9-43E5-9030-3F0E4F291482}" type="presOf" srcId="{0226C60A-9582-4E39-8297-36DCC65B0513}" destId="{0AE9BC9A-548A-4756-860B-AA825A3BD0C1}" srcOrd="0" destOrd="1" presId="urn:microsoft.com/office/officeart/2018/2/layout/IconVerticalSolidList"/>
    <dgm:cxn modelId="{60BD62EB-9FDF-44DE-884C-C47CF88D10B1}" type="presOf" srcId="{8822079A-AE76-44D4-A6F4-4C4AEE138CFA}" destId="{68380D0D-193A-480C-9012-DB4C7A564D49}" srcOrd="0" destOrd="0" presId="urn:microsoft.com/office/officeart/2018/2/layout/IconVerticalSolidList"/>
    <dgm:cxn modelId="{D8829EDB-0FC7-4F72-B7B7-815A81D43070}" srcId="{FEA4A24F-D354-4981-B431-1FB115196DE7}" destId="{B2F5FACE-2D32-4F87-A6AD-D396DCFCDA9F}" srcOrd="0" destOrd="0" parTransId="{2830C28B-4553-4968-8C51-60B2988F3013}" sibTransId="{B209A02C-AD50-428E-96BD-2CC5ADDA5BCE}"/>
    <dgm:cxn modelId="{BEDC5671-E7B7-4C24-8C51-F3423F55B484}" type="presOf" srcId="{95CFAE49-B787-43B5-8DA3-B05B154BC2F4}" destId="{C2BCCAE9-274A-4D88-877D-D0444FB617A5}" srcOrd="0" destOrd="0" presId="urn:microsoft.com/office/officeart/2018/2/layout/IconVerticalSolidList"/>
    <dgm:cxn modelId="{C13B0A75-A9DF-4F51-80AF-4CC911813FA4}" srcId="{95CFAE49-B787-43B5-8DA3-B05B154BC2F4}" destId="{8822079A-AE76-44D4-A6F4-4C4AEE138CFA}" srcOrd="0" destOrd="0" parTransId="{6D24D1C1-1962-40A1-8CB3-E69E71FD5E84}" sibTransId="{378ED354-0D41-42EF-A966-6704BA855F5D}"/>
    <dgm:cxn modelId="{DD36A1ED-329A-424F-B714-6D0517E64B3A}" srcId="{95CFAE49-B787-43B5-8DA3-B05B154BC2F4}" destId="{FEA4A24F-D354-4981-B431-1FB115196DE7}" srcOrd="1" destOrd="0" parTransId="{A63F59C5-5E0A-4ED5-8833-5F437E9F89F1}" sibTransId="{96DA7D66-76EE-4FDD-89A8-863B852EB618}"/>
    <dgm:cxn modelId="{DDAF55DC-22BE-42F8-8899-6843DB43C30F}" type="presParOf" srcId="{C2BCCAE9-274A-4D88-877D-D0444FB617A5}" destId="{09E49337-5241-4ABB-8D49-1C5813ED9496}" srcOrd="0" destOrd="0" presId="urn:microsoft.com/office/officeart/2018/2/layout/IconVerticalSolidList"/>
    <dgm:cxn modelId="{6E57CDF2-EEF2-4A8D-B87A-20D196493361}" type="presParOf" srcId="{09E49337-5241-4ABB-8D49-1C5813ED9496}" destId="{ED37FE85-C380-4390-88DD-050805F82840}" srcOrd="0" destOrd="0" presId="urn:microsoft.com/office/officeart/2018/2/layout/IconVerticalSolidList"/>
    <dgm:cxn modelId="{73CBB825-BD6C-4876-8EB8-24AFE8B49DAA}" type="presParOf" srcId="{09E49337-5241-4ABB-8D49-1C5813ED9496}" destId="{799CEFE6-BABF-4CBE-B86D-7C2AD4D7ECED}" srcOrd="1" destOrd="0" presId="urn:microsoft.com/office/officeart/2018/2/layout/IconVerticalSolidList"/>
    <dgm:cxn modelId="{B641C8DE-56A0-4F31-B5C2-45999ABAEBC5}" type="presParOf" srcId="{09E49337-5241-4ABB-8D49-1C5813ED9496}" destId="{C9DB64E9-B48F-4C4D-92BC-53830A635F63}" srcOrd="2" destOrd="0" presId="urn:microsoft.com/office/officeart/2018/2/layout/IconVerticalSolidList"/>
    <dgm:cxn modelId="{6418B79D-FEDE-44BA-9630-F0DCD93B1D84}" type="presParOf" srcId="{09E49337-5241-4ABB-8D49-1C5813ED9496}" destId="{68380D0D-193A-480C-9012-DB4C7A564D49}" srcOrd="3" destOrd="0" presId="urn:microsoft.com/office/officeart/2018/2/layout/IconVerticalSolidList"/>
    <dgm:cxn modelId="{470A70A3-AC19-42BE-ABD8-C433EFEA936E}" type="presParOf" srcId="{C2BCCAE9-274A-4D88-877D-D0444FB617A5}" destId="{7CC70D86-5BDC-4FA4-8B23-277CF3F6E59B}" srcOrd="1" destOrd="0" presId="urn:microsoft.com/office/officeart/2018/2/layout/IconVerticalSolidList"/>
    <dgm:cxn modelId="{94E387B0-B9B2-4C40-B436-FD94295C7C05}" type="presParOf" srcId="{C2BCCAE9-274A-4D88-877D-D0444FB617A5}" destId="{D9C10C66-6DB6-4FA7-8F7F-3C5AA49D657A}" srcOrd="2" destOrd="0" presId="urn:microsoft.com/office/officeart/2018/2/layout/IconVerticalSolidList"/>
    <dgm:cxn modelId="{D3521B49-5587-4CE2-A98B-797CDA579E72}" type="presParOf" srcId="{D9C10C66-6DB6-4FA7-8F7F-3C5AA49D657A}" destId="{A2EC1FD0-464E-4C82-BFCC-56F515FCF803}" srcOrd="0" destOrd="0" presId="urn:microsoft.com/office/officeart/2018/2/layout/IconVerticalSolidList"/>
    <dgm:cxn modelId="{1FE15C49-FEF9-4E05-B9F5-4ECC367F6855}" type="presParOf" srcId="{D9C10C66-6DB6-4FA7-8F7F-3C5AA49D657A}" destId="{989F3C87-12B0-49DE-BC09-4620ECD3336D}" srcOrd="1" destOrd="0" presId="urn:microsoft.com/office/officeart/2018/2/layout/IconVerticalSolidList"/>
    <dgm:cxn modelId="{56ABCD35-0029-4F75-8ED0-FEC555899FB7}" type="presParOf" srcId="{D9C10C66-6DB6-4FA7-8F7F-3C5AA49D657A}" destId="{9069667E-342F-4999-AA98-56E5D15F9964}" srcOrd="2" destOrd="0" presId="urn:microsoft.com/office/officeart/2018/2/layout/IconVerticalSolidList"/>
    <dgm:cxn modelId="{3521D2A9-566D-46B2-8990-CBC834D0BD76}" type="presParOf" srcId="{D9C10C66-6DB6-4FA7-8F7F-3C5AA49D657A}" destId="{4E7C3A18-776B-4794-82C2-F3D761587C27}" srcOrd="3" destOrd="0" presId="urn:microsoft.com/office/officeart/2018/2/layout/IconVerticalSolidList"/>
    <dgm:cxn modelId="{5E50B8C9-93A3-4930-A2AD-EBFDC47B191C}" type="presParOf" srcId="{D9C10C66-6DB6-4FA7-8F7F-3C5AA49D657A}" destId="{0AE9BC9A-548A-4756-860B-AA825A3BD0C1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F2DF0A-0B8A-4942-9DEB-808B62F96AE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609B57-3E85-4BC4-97E5-109F5727AD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Open Sans" panose="020B0606030504020204"/>
            </a:rPr>
            <a:t>T2 and HT2 are produced by </a:t>
          </a:r>
          <a:r>
            <a:rPr lang="en-US" i="1" dirty="0">
              <a:latin typeface="Open Sans" panose="020B0606030504020204"/>
            </a:rPr>
            <a:t>Fusarium</a:t>
          </a:r>
          <a:r>
            <a:rPr lang="en-US" dirty="0">
              <a:latin typeface="Open Sans" panose="020B0606030504020204"/>
            </a:rPr>
            <a:t> species when grown under moist conditions</a:t>
          </a:r>
        </a:p>
      </dgm:t>
    </dgm:pt>
    <dgm:pt modelId="{FAF31DCB-2748-4306-AFEC-287AFBA8C12C}" type="parTrans" cxnId="{AC777903-EA16-4318-859C-9A8A3E4C8A37}">
      <dgm:prSet/>
      <dgm:spPr/>
      <dgm:t>
        <a:bodyPr/>
        <a:lstStyle/>
        <a:p>
          <a:endParaRPr lang="en-US"/>
        </a:p>
      </dgm:t>
    </dgm:pt>
    <dgm:pt modelId="{D86B62E5-16CA-4E8F-AFDC-97F16C7B3CFB}" type="sibTrans" cxnId="{AC777903-EA16-4318-859C-9A8A3E4C8A37}">
      <dgm:prSet/>
      <dgm:spPr/>
      <dgm:t>
        <a:bodyPr/>
        <a:lstStyle/>
        <a:p>
          <a:endParaRPr lang="en-US"/>
        </a:p>
      </dgm:t>
    </dgm:pt>
    <dgm:pt modelId="{3C559515-D1FD-416D-AE3F-FEFDDF5287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Open Sans" panose="020B0606030504020204"/>
            </a:rPr>
            <a:t>T2 is the toxin and HT2 is the primary metabolite</a:t>
          </a:r>
        </a:p>
      </dgm:t>
    </dgm:pt>
    <dgm:pt modelId="{B105AA20-15F3-433B-BBFC-C76226CF4AAA}" type="parTrans" cxnId="{9D5D58BF-D4A2-4A94-A7AB-24EA944A6667}">
      <dgm:prSet/>
      <dgm:spPr/>
      <dgm:t>
        <a:bodyPr/>
        <a:lstStyle/>
        <a:p>
          <a:endParaRPr lang="en-US"/>
        </a:p>
      </dgm:t>
    </dgm:pt>
    <dgm:pt modelId="{56DEFF68-8D20-4D16-BB68-B361A9478013}" type="sibTrans" cxnId="{9D5D58BF-D4A2-4A94-A7AB-24EA944A6667}">
      <dgm:prSet/>
      <dgm:spPr/>
      <dgm:t>
        <a:bodyPr/>
        <a:lstStyle/>
        <a:p>
          <a:endParaRPr lang="en-US"/>
        </a:p>
      </dgm:t>
    </dgm:pt>
    <dgm:pt modelId="{8F405A3C-A6E9-4D18-A9EB-2C929CA61D8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Open Sans" panose="020B0606030504020204"/>
            </a:rPr>
            <a:t>Cross Reactivity: T-2 Toxin (100%) and HT-2 Toxin (100%)</a:t>
          </a:r>
        </a:p>
      </dgm:t>
    </dgm:pt>
    <dgm:pt modelId="{5511D1C5-D6D3-4F37-8047-3BD507FEB65B}" type="parTrans" cxnId="{A31E7955-3A60-40BA-BC3A-2882D039FD45}">
      <dgm:prSet/>
      <dgm:spPr/>
      <dgm:t>
        <a:bodyPr/>
        <a:lstStyle/>
        <a:p>
          <a:endParaRPr lang="en-US"/>
        </a:p>
      </dgm:t>
    </dgm:pt>
    <dgm:pt modelId="{C590AADC-DDF5-4E32-ABE9-6BAC279A46D3}" type="sibTrans" cxnId="{A31E7955-3A60-40BA-BC3A-2882D039FD45}">
      <dgm:prSet/>
      <dgm:spPr/>
      <dgm:t>
        <a:bodyPr/>
        <a:lstStyle/>
        <a:p>
          <a:endParaRPr lang="en-US"/>
        </a:p>
      </dgm:t>
    </dgm:pt>
    <dgm:pt modelId="{FE68B718-E5E4-4D77-AE77-AE2D856B92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Open Sans" panose="020B0606030504020204"/>
            </a:rPr>
            <a:t>Porcine most sensitive</a:t>
          </a:r>
        </a:p>
      </dgm:t>
    </dgm:pt>
    <dgm:pt modelId="{98F86A7C-D239-4A03-9E3D-910A26ABA5A7}" type="parTrans" cxnId="{D128CE37-A595-4A30-8F7F-6610BFBA815E}">
      <dgm:prSet/>
      <dgm:spPr/>
      <dgm:t>
        <a:bodyPr/>
        <a:lstStyle/>
        <a:p>
          <a:endParaRPr lang="en-US"/>
        </a:p>
      </dgm:t>
    </dgm:pt>
    <dgm:pt modelId="{5C6A85A4-19D7-498A-809D-7776286A52A4}" type="sibTrans" cxnId="{D128CE37-A595-4A30-8F7F-6610BFBA815E}">
      <dgm:prSet/>
      <dgm:spPr/>
      <dgm:t>
        <a:bodyPr/>
        <a:lstStyle/>
        <a:p>
          <a:endParaRPr lang="en-US"/>
        </a:p>
      </dgm:t>
    </dgm:pt>
    <dgm:pt modelId="{A9BE81BB-BC73-448A-A139-51138AD0F7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Open Sans" panose="020B0606030504020204"/>
            </a:rPr>
            <a:t>Immune System Depression</a:t>
          </a:r>
        </a:p>
      </dgm:t>
    </dgm:pt>
    <dgm:pt modelId="{CDBC24DB-CA24-40B4-86AC-BBBAA6DD2B22}" type="parTrans" cxnId="{112BB6BF-0AF7-42A6-B178-5588F6E0F77F}">
      <dgm:prSet/>
      <dgm:spPr/>
      <dgm:t>
        <a:bodyPr/>
        <a:lstStyle/>
        <a:p>
          <a:endParaRPr lang="en-US"/>
        </a:p>
      </dgm:t>
    </dgm:pt>
    <dgm:pt modelId="{E6D076DA-0585-4EBD-A58A-357B60D5A210}" type="sibTrans" cxnId="{112BB6BF-0AF7-42A6-B178-5588F6E0F77F}">
      <dgm:prSet/>
      <dgm:spPr/>
      <dgm:t>
        <a:bodyPr/>
        <a:lstStyle/>
        <a:p>
          <a:endParaRPr lang="en-US"/>
        </a:p>
      </dgm:t>
    </dgm:pt>
    <dgm:pt modelId="{ED1F1CCD-A801-4D0A-8580-8C0E344598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Open Sans" panose="020B0606030504020204"/>
            </a:rPr>
            <a:t>Induces red and white blood cell toxicity</a:t>
          </a:r>
        </a:p>
      </dgm:t>
    </dgm:pt>
    <dgm:pt modelId="{C7A0A723-7E1B-450E-9F52-31BFC16AB210}" type="parTrans" cxnId="{A835D92E-8DCD-4D9C-9304-D801A6D1B083}">
      <dgm:prSet/>
      <dgm:spPr/>
      <dgm:t>
        <a:bodyPr/>
        <a:lstStyle/>
        <a:p>
          <a:endParaRPr lang="en-US"/>
        </a:p>
      </dgm:t>
    </dgm:pt>
    <dgm:pt modelId="{280C3D1D-2D83-462F-83BB-94F05B26B188}" type="sibTrans" cxnId="{A835D92E-8DCD-4D9C-9304-D801A6D1B083}">
      <dgm:prSet/>
      <dgm:spPr/>
      <dgm:t>
        <a:bodyPr/>
        <a:lstStyle/>
        <a:p>
          <a:endParaRPr lang="en-US"/>
        </a:p>
      </dgm:t>
    </dgm:pt>
    <dgm:pt modelId="{E5C1CA45-9908-4FA1-B63A-1C8F22AAA2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Open Sans" panose="020B0606030504020204"/>
            </a:rPr>
            <a:t>T2 and metabolites inhibit protein, RNA, and DNA synthesis</a:t>
          </a:r>
        </a:p>
      </dgm:t>
    </dgm:pt>
    <dgm:pt modelId="{20165D96-3072-458A-8301-EC38E2E2233F}" type="parTrans" cxnId="{0A7725A2-4AF7-4476-9BFD-11A52A3C07D8}">
      <dgm:prSet/>
      <dgm:spPr/>
      <dgm:t>
        <a:bodyPr/>
        <a:lstStyle/>
        <a:p>
          <a:endParaRPr lang="en-US"/>
        </a:p>
      </dgm:t>
    </dgm:pt>
    <dgm:pt modelId="{02C299AD-B47C-426F-9271-85613816C9D7}" type="sibTrans" cxnId="{0A7725A2-4AF7-4476-9BFD-11A52A3C07D8}">
      <dgm:prSet/>
      <dgm:spPr/>
      <dgm:t>
        <a:bodyPr/>
        <a:lstStyle/>
        <a:p>
          <a:endParaRPr lang="en-US"/>
        </a:p>
      </dgm:t>
    </dgm:pt>
    <dgm:pt modelId="{9384FED1-F56C-4794-B927-F23D666318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Open Sans" panose="020B0606030504020204"/>
            </a:rPr>
            <a:t>Validated for multiple commodities including barley, corn, oats, and wheat</a:t>
          </a:r>
        </a:p>
      </dgm:t>
    </dgm:pt>
    <dgm:pt modelId="{71F719F0-9B7D-45CE-B951-9B8BEDC02073}" type="parTrans" cxnId="{072FF126-23D9-4E8C-9B4D-BC2796061770}">
      <dgm:prSet/>
      <dgm:spPr/>
      <dgm:t>
        <a:bodyPr/>
        <a:lstStyle/>
        <a:p>
          <a:endParaRPr lang="en-US"/>
        </a:p>
      </dgm:t>
    </dgm:pt>
    <dgm:pt modelId="{47BD9C03-C24B-485E-B5CE-E0D61435599B}" type="sibTrans" cxnId="{072FF126-23D9-4E8C-9B4D-BC2796061770}">
      <dgm:prSet/>
      <dgm:spPr/>
      <dgm:t>
        <a:bodyPr/>
        <a:lstStyle/>
        <a:p>
          <a:endParaRPr lang="en-US"/>
        </a:p>
      </dgm:t>
    </dgm:pt>
    <dgm:pt modelId="{708F0138-4895-4DD7-98D0-1D8EE7313058}" type="pres">
      <dgm:prSet presAssocID="{E8F2DF0A-0B8A-4942-9DEB-808B62F96AE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50A8E6-065B-4D4A-BE8A-787C1640BF71}" type="pres">
      <dgm:prSet presAssocID="{78609B57-3E85-4BC4-97E5-109F5727AD30}" presName="compNode" presStyleCnt="0"/>
      <dgm:spPr/>
    </dgm:pt>
    <dgm:pt modelId="{19E341F9-C431-4460-9B4F-674C2E687A90}" type="pres">
      <dgm:prSet presAssocID="{78609B57-3E85-4BC4-97E5-109F5727AD30}" presName="bgRect" presStyleLbl="bgShp" presStyleIdx="0" presStyleCnt="4"/>
      <dgm:spPr/>
    </dgm:pt>
    <dgm:pt modelId="{B4E0E377-E325-4E8B-959A-C548490622BD}" type="pres">
      <dgm:prSet presAssocID="{78609B57-3E85-4BC4-97E5-109F5727AD30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aterpillar"/>
        </a:ext>
      </dgm:extLst>
    </dgm:pt>
    <dgm:pt modelId="{D6ABC4BF-7B2A-48AE-8996-C266180A4575}" type="pres">
      <dgm:prSet presAssocID="{78609B57-3E85-4BC4-97E5-109F5727AD30}" presName="spaceRect" presStyleCnt="0"/>
      <dgm:spPr/>
    </dgm:pt>
    <dgm:pt modelId="{16D466B6-7C72-4025-A55F-9B9BFDB79415}" type="pres">
      <dgm:prSet presAssocID="{78609B57-3E85-4BC4-97E5-109F5727AD30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F78CD4D-65B7-4802-9C97-2A34C4FE081B}" type="pres">
      <dgm:prSet presAssocID="{D86B62E5-16CA-4E8F-AFDC-97F16C7B3CFB}" presName="sibTrans" presStyleCnt="0"/>
      <dgm:spPr/>
    </dgm:pt>
    <dgm:pt modelId="{E8FAE214-E4C9-418F-9E48-5D50AE0C4834}" type="pres">
      <dgm:prSet presAssocID="{3C559515-D1FD-416D-AE3F-FEFDDF5287D1}" presName="compNode" presStyleCnt="0"/>
      <dgm:spPr/>
    </dgm:pt>
    <dgm:pt modelId="{77C783B1-CA28-4C89-91D9-0DA60A08B940}" type="pres">
      <dgm:prSet presAssocID="{3C559515-D1FD-416D-AE3F-FEFDDF5287D1}" presName="bgRect" presStyleLbl="bgShp" presStyleIdx="1" presStyleCnt="4"/>
      <dgm:spPr/>
    </dgm:pt>
    <dgm:pt modelId="{A7D6739A-0E68-4111-B773-59751E582DA6}" type="pres">
      <dgm:prSet presAssocID="{3C559515-D1FD-416D-AE3F-FEFDDF5287D1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2F02BDD2-BCF7-4E0B-ADA0-EA0CB5F25DD7}" type="pres">
      <dgm:prSet presAssocID="{3C559515-D1FD-416D-AE3F-FEFDDF5287D1}" presName="spaceRect" presStyleCnt="0"/>
      <dgm:spPr/>
    </dgm:pt>
    <dgm:pt modelId="{2F8BD349-FDF4-4FF5-B625-F0AFB289E2E2}" type="pres">
      <dgm:prSet presAssocID="{3C559515-D1FD-416D-AE3F-FEFDDF5287D1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70FAFCF-5E83-41FA-B5D9-E20D4578F2B4}" type="pres">
      <dgm:prSet presAssocID="{3C559515-D1FD-416D-AE3F-FEFDDF5287D1}" presName="desTx" presStyleLbl="revTx" presStyleIdx="2" presStyleCnt="6">
        <dgm:presLayoutVars/>
      </dgm:prSet>
      <dgm:spPr/>
      <dgm:t>
        <a:bodyPr/>
        <a:lstStyle/>
        <a:p>
          <a:endParaRPr lang="en-US"/>
        </a:p>
      </dgm:t>
    </dgm:pt>
    <dgm:pt modelId="{905AD188-F819-4F4C-93CF-0C152FA9AC3C}" type="pres">
      <dgm:prSet presAssocID="{56DEFF68-8D20-4D16-BB68-B361A9478013}" presName="sibTrans" presStyleCnt="0"/>
      <dgm:spPr/>
    </dgm:pt>
    <dgm:pt modelId="{09E1EE04-9D90-49FD-9EE4-02C2E4DA9091}" type="pres">
      <dgm:prSet presAssocID="{FE68B718-E5E4-4D77-AE77-AE2D856B9283}" presName="compNode" presStyleCnt="0"/>
      <dgm:spPr/>
    </dgm:pt>
    <dgm:pt modelId="{BBEF1020-4E6F-4128-B0DD-9AD4799E42A2}" type="pres">
      <dgm:prSet presAssocID="{FE68B718-E5E4-4D77-AE77-AE2D856B9283}" presName="bgRect" presStyleLbl="bgShp" presStyleIdx="2" presStyleCnt="4"/>
      <dgm:spPr/>
    </dgm:pt>
    <dgm:pt modelId="{E8451A11-97AD-42D8-98F5-C91B11ADB5A1}" type="pres">
      <dgm:prSet presAssocID="{FE68B718-E5E4-4D77-AE77-AE2D856B9283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Hippo"/>
        </a:ext>
      </dgm:extLst>
    </dgm:pt>
    <dgm:pt modelId="{A49D306F-B4A5-4C66-AB53-FECD12E1E179}" type="pres">
      <dgm:prSet presAssocID="{FE68B718-E5E4-4D77-AE77-AE2D856B9283}" presName="spaceRect" presStyleCnt="0"/>
      <dgm:spPr/>
    </dgm:pt>
    <dgm:pt modelId="{E21199F5-93C7-454F-AB73-EB730EAAAE19}" type="pres">
      <dgm:prSet presAssocID="{FE68B718-E5E4-4D77-AE77-AE2D856B9283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4E0FD4D-5F34-4308-B046-132226BE9638}" type="pres">
      <dgm:prSet presAssocID="{FE68B718-E5E4-4D77-AE77-AE2D856B9283}" presName="desTx" presStyleLbl="revTx" presStyleIdx="4" presStyleCnt="6">
        <dgm:presLayoutVars/>
      </dgm:prSet>
      <dgm:spPr/>
      <dgm:t>
        <a:bodyPr/>
        <a:lstStyle/>
        <a:p>
          <a:endParaRPr lang="en-US"/>
        </a:p>
      </dgm:t>
    </dgm:pt>
    <dgm:pt modelId="{8EB1D1BC-62FB-4F90-ADAF-6FA408F5589F}" type="pres">
      <dgm:prSet presAssocID="{5C6A85A4-19D7-498A-809D-7776286A52A4}" presName="sibTrans" presStyleCnt="0"/>
      <dgm:spPr/>
    </dgm:pt>
    <dgm:pt modelId="{DBE1B41D-95AF-48B9-BE6C-CCBC5BA8EDB6}" type="pres">
      <dgm:prSet presAssocID="{9384FED1-F56C-4794-B927-F23D66631859}" presName="compNode" presStyleCnt="0"/>
      <dgm:spPr/>
    </dgm:pt>
    <dgm:pt modelId="{F6ABD0EE-7990-419F-8421-936D011B2C87}" type="pres">
      <dgm:prSet presAssocID="{9384FED1-F56C-4794-B927-F23D66631859}" presName="bgRect" presStyleLbl="bgShp" presStyleIdx="3" presStyleCnt="4"/>
      <dgm:spPr/>
    </dgm:pt>
    <dgm:pt modelId="{8A13B393-87E1-43D8-A0BF-D0051414FCF7}" type="pres">
      <dgm:prSet presAssocID="{9384FED1-F56C-4794-B927-F23D66631859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orn"/>
        </a:ext>
      </dgm:extLst>
    </dgm:pt>
    <dgm:pt modelId="{057CC624-1C52-4F2F-A9EE-20888B154D43}" type="pres">
      <dgm:prSet presAssocID="{9384FED1-F56C-4794-B927-F23D66631859}" presName="spaceRect" presStyleCnt="0"/>
      <dgm:spPr/>
    </dgm:pt>
    <dgm:pt modelId="{DE002E77-562B-4598-9D4E-E1E6029BCF9B}" type="pres">
      <dgm:prSet presAssocID="{9384FED1-F56C-4794-B927-F23D66631859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83CA8-AABB-4470-883E-49832DEF9D88}" type="presOf" srcId="{FE68B718-E5E4-4D77-AE77-AE2D856B9283}" destId="{E21199F5-93C7-454F-AB73-EB730EAAAE19}" srcOrd="0" destOrd="0" presId="urn:microsoft.com/office/officeart/2018/2/layout/IconVerticalSolidList"/>
    <dgm:cxn modelId="{9953FF95-A444-47EF-BBE3-9FF0A0185EAE}" type="presOf" srcId="{A9BE81BB-BC73-448A-A139-51138AD0F72D}" destId="{04E0FD4D-5F34-4308-B046-132226BE9638}" srcOrd="0" destOrd="0" presId="urn:microsoft.com/office/officeart/2018/2/layout/IconVerticalSolidList"/>
    <dgm:cxn modelId="{9D5D58BF-D4A2-4A94-A7AB-24EA944A6667}" srcId="{E8F2DF0A-0B8A-4942-9DEB-808B62F96AE5}" destId="{3C559515-D1FD-416D-AE3F-FEFDDF5287D1}" srcOrd="1" destOrd="0" parTransId="{B105AA20-15F3-433B-BBFC-C76226CF4AAA}" sibTransId="{56DEFF68-8D20-4D16-BB68-B361A9478013}"/>
    <dgm:cxn modelId="{072FF126-23D9-4E8C-9B4D-BC2796061770}" srcId="{E8F2DF0A-0B8A-4942-9DEB-808B62F96AE5}" destId="{9384FED1-F56C-4794-B927-F23D66631859}" srcOrd="3" destOrd="0" parTransId="{71F719F0-9B7D-45CE-B951-9B8BEDC02073}" sibTransId="{47BD9C03-C24B-485E-B5CE-E0D61435599B}"/>
    <dgm:cxn modelId="{3E8DAA74-EBBD-4DD8-99C2-3879598B88F8}" type="presOf" srcId="{3C559515-D1FD-416D-AE3F-FEFDDF5287D1}" destId="{2F8BD349-FDF4-4FF5-B625-F0AFB289E2E2}" srcOrd="0" destOrd="0" presId="urn:microsoft.com/office/officeart/2018/2/layout/IconVerticalSolidList"/>
    <dgm:cxn modelId="{D08D1768-1EA4-47E8-B317-DFCB01EBC2CB}" type="presOf" srcId="{78609B57-3E85-4BC4-97E5-109F5727AD30}" destId="{16D466B6-7C72-4025-A55F-9B9BFDB79415}" srcOrd="0" destOrd="0" presId="urn:microsoft.com/office/officeart/2018/2/layout/IconVerticalSolidList"/>
    <dgm:cxn modelId="{A835D92E-8DCD-4D9C-9304-D801A6D1B083}" srcId="{FE68B718-E5E4-4D77-AE77-AE2D856B9283}" destId="{ED1F1CCD-A801-4D0A-8580-8C0E344598E7}" srcOrd="1" destOrd="0" parTransId="{C7A0A723-7E1B-450E-9F52-31BFC16AB210}" sibTransId="{280C3D1D-2D83-462F-83BB-94F05B26B188}"/>
    <dgm:cxn modelId="{112BB6BF-0AF7-42A6-B178-5588F6E0F77F}" srcId="{FE68B718-E5E4-4D77-AE77-AE2D856B9283}" destId="{A9BE81BB-BC73-448A-A139-51138AD0F72D}" srcOrd="0" destOrd="0" parTransId="{CDBC24DB-CA24-40B4-86AC-BBBAA6DD2B22}" sibTransId="{E6D076DA-0585-4EBD-A58A-357B60D5A210}"/>
    <dgm:cxn modelId="{4662A680-29D0-4773-828E-1E8FCA6F4CBA}" type="presOf" srcId="{ED1F1CCD-A801-4D0A-8580-8C0E344598E7}" destId="{04E0FD4D-5F34-4308-B046-132226BE9638}" srcOrd="0" destOrd="1" presId="urn:microsoft.com/office/officeart/2018/2/layout/IconVerticalSolidList"/>
    <dgm:cxn modelId="{5B1ABCB5-7BEE-47AD-8E2C-C29D5FF037A6}" type="presOf" srcId="{E8F2DF0A-0B8A-4942-9DEB-808B62F96AE5}" destId="{708F0138-4895-4DD7-98D0-1D8EE7313058}" srcOrd="0" destOrd="0" presId="urn:microsoft.com/office/officeart/2018/2/layout/IconVerticalSolidList"/>
    <dgm:cxn modelId="{EEECD069-8D11-4D95-AA60-C18C11ADD71F}" type="presOf" srcId="{8F405A3C-A6E9-4D18-A9EB-2C929CA61D87}" destId="{370FAFCF-5E83-41FA-B5D9-E20D4578F2B4}" srcOrd="0" destOrd="0" presId="urn:microsoft.com/office/officeart/2018/2/layout/IconVerticalSolidList"/>
    <dgm:cxn modelId="{AC777903-EA16-4318-859C-9A8A3E4C8A37}" srcId="{E8F2DF0A-0B8A-4942-9DEB-808B62F96AE5}" destId="{78609B57-3E85-4BC4-97E5-109F5727AD30}" srcOrd="0" destOrd="0" parTransId="{FAF31DCB-2748-4306-AFEC-287AFBA8C12C}" sibTransId="{D86B62E5-16CA-4E8F-AFDC-97F16C7B3CFB}"/>
    <dgm:cxn modelId="{0A7725A2-4AF7-4476-9BFD-11A52A3C07D8}" srcId="{FE68B718-E5E4-4D77-AE77-AE2D856B9283}" destId="{E5C1CA45-9908-4FA1-B63A-1C8F22AAA2FF}" srcOrd="2" destOrd="0" parTransId="{20165D96-3072-458A-8301-EC38E2E2233F}" sibTransId="{02C299AD-B47C-426F-9271-85613816C9D7}"/>
    <dgm:cxn modelId="{A31E7955-3A60-40BA-BC3A-2882D039FD45}" srcId="{3C559515-D1FD-416D-AE3F-FEFDDF5287D1}" destId="{8F405A3C-A6E9-4D18-A9EB-2C929CA61D87}" srcOrd="0" destOrd="0" parTransId="{5511D1C5-D6D3-4F37-8047-3BD507FEB65B}" sibTransId="{C590AADC-DDF5-4E32-ABE9-6BAC279A46D3}"/>
    <dgm:cxn modelId="{D128CE37-A595-4A30-8F7F-6610BFBA815E}" srcId="{E8F2DF0A-0B8A-4942-9DEB-808B62F96AE5}" destId="{FE68B718-E5E4-4D77-AE77-AE2D856B9283}" srcOrd="2" destOrd="0" parTransId="{98F86A7C-D239-4A03-9E3D-910A26ABA5A7}" sibTransId="{5C6A85A4-19D7-498A-809D-7776286A52A4}"/>
    <dgm:cxn modelId="{E4467A3E-D7E1-41FC-9583-6CAA70F16B03}" type="presOf" srcId="{9384FED1-F56C-4794-B927-F23D66631859}" destId="{DE002E77-562B-4598-9D4E-E1E6029BCF9B}" srcOrd="0" destOrd="0" presId="urn:microsoft.com/office/officeart/2018/2/layout/IconVerticalSolidList"/>
    <dgm:cxn modelId="{4C6CBA78-7383-49BD-B9D0-F60178B34E41}" type="presOf" srcId="{E5C1CA45-9908-4FA1-B63A-1C8F22AAA2FF}" destId="{04E0FD4D-5F34-4308-B046-132226BE9638}" srcOrd="0" destOrd="2" presId="urn:microsoft.com/office/officeart/2018/2/layout/IconVerticalSolidList"/>
    <dgm:cxn modelId="{F0834377-5604-418F-BF3A-70294AA02915}" type="presParOf" srcId="{708F0138-4895-4DD7-98D0-1D8EE7313058}" destId="{3350A8E6-065B-4D4A-BE8A-787C1640BF71}" srcOrd="0" destOrd="0" presId="urn:microsoft.com/office/officeart/2018/2/layout/IconVerticalSolidList"/>
    <dgm:cxn modelId="{934C4EF6-A774-46B8-B136-3267F14C883D}" type="presParOf" srcId="{3350A8E6-065B-4D4A-BE8A-787C1640BF71}" destId="{19E341F9-C431-4460-9B4F-674C2E687A90}" srcOrd="0" destOrd="0" presId="urn:microsoft.com/office/officeart/2018/2/layout/IconVerticalSolidList"/>
    <dgm:cxn modelId="{0DA0B57A-A688-48EB-B2AE-98AD83A18C6C}" type="presParOf" srcId="{3350A8E6-065B-4D4A-BE8A-787C1640BF71}" destId="{B4E0E377-E325-4E8B-959A-C548490622BD}" srcOrd="1" destOrd="0" presId="urn:microsoft.com/office/officeart/2018/2/layout/IconVerticalSolidList"/>
    <dgm:cxn modelId="{D0CA76E2-8064-4432-9A27-305BDD031479}" type="presParOf" srcId="{3350A8E6-065B-4D4A-BE8A-787C1640BF71}" destId="{D6ABC4BF-7B2A-48AE-8996-C266180A4575}" srcOrd="2" destOrd="0" presId="urn:microsoft.com/office/officeart/2018/2/layout/IconVerticalSolidList"/>
    <dgm:cxn modelId="{02FCB0FD-6EDE-4DB2-8677-C7882B359761}" type="presParOf" srcId="{3350A8E6-065B-4D4A-BE8A-787C1640BF71}" destId="{16D466B6-7C72-4025-A55F-9B9BFDB79415}" srcOrd="3" destOrd="0" presId="urn:microsoft.com/office/officeart/2018/2/layout/IconVerticalSolidList"/>
    <dgm:cxn modelId="{BACC264D-DAB9-444E-82EE-DAA37E4DCFDE}" type="presParOf" srcId="{708F0138-4895-4DD7-98D0-1D8EE7313058}" destId="{BF78CD4D-65B7-4802-9C97-2A34C4FE081B}" srcOrd="1" destOrd="0" presId="urn:microsoft.com/office/officeart/2018/2/layout/IconVerticalSolidList"/>
    <dgm:cxn modelId="{6B3B887C-A0A9-4D2A-9F5B-22F6FA707E98}" type="presParOf" srcId="{708F0138-4895-4DD7-98D0-1D8EE7313058}" destId="{E8FAE214-E4C9-418F-9E48-5D50AE0C4834}" srcOrd="2" destOrd="0" presId="urn:microsoft.com/office/officeart/2018/2/layout/IconVerticalSolidList"/>
    <dgm:cxn modelId="{368AA0F9-CAB3-45CF-9974-B090C333EEED}" type="presParOf" srcId="{E8FAE214-E4C9-418F-9E48-5D50AE0C4834}" destId="{77C783B1-CA28-4C89-91D9-0DA60A08B940}" srcOrd="0" destOrd="0" presId="urn:microsoft.com/office/officeart/2018/2/layout/IconVerticalSolidList"/>
    <dgm:cxn modelId="{6040AECF-2EF4-40C8-AFEC-46BDEF488E9E}" type="presParOf" srcId="{E8FAE214-E4C9-418F-9E48-5D50AE0C4834}" destId="{A7D6739A-0E68-4111-B773-59751E582DA6}" srcOrd="1" destOrd="0" presId="urn:microsoft.com/office/officeart/2018/2/layout/IconVerticalSolidList"/>
    <dgm:cxn modelId="{8AADBC32-516F-4AC9-9B7E-D56C1670F8F8}" type="presParOf" srcId="{E8FAE214-E4C9-418F-9E48-5D50AE0C4834}" destId="{2F02BDD2-BCF7-4E0B-ADA0-EA0CB5F25DD7}" srcOrd="2" destOrd="0" presId="urn:microsoft.com/office/officeart/2018/2/layout/IconVerticalSolidList"/>
    <dgm:cxn modelId="{B46292E5-4E9B-42AF-84B6-D6037D76E94D}" type="presParOf" srcId="{E8FAE214-E4C9-418F-9E48-5D50AE0C4834}" destId="{2F8BD349-FDF4-4FF5-B625-F0AFB289E2E2}" srcOrd="3" destOrd="0" presId="urn:microsoft.com/office/officeart/2018/2/layout/IconVerticalSolidList"/>
    <dgm:cxn modelId="{C7CB6F0D-0397-4DA9-8EC7-C2A852E7BB60}" type="presParOf" srcId="{E8FAE214-E4C9-418F-9E48-5D50AE0C4834}" destId="{370FAFCF-5E83-41FA-B5D9-E20D4578F2B4}" srcOrd="4" destOrd="0" presId="urn:microsoft.com/office/officeart/2018/2/layout/IconVerticalSolidList"/>
    <dgm:cxn modelId="{3CB7A0D7-0992-4305-BD24-4F34FA5AB02E}" type="presParOf" srcId="{708F0138-4895-4DD7-98D0-1D8EE7313058}" destId="{905AD188-F819-4F4C-93CF-0C152FA9AC3C}" srcOrd="3" destOrd="0" presId="urn:microsoft.com/office/officeart/2018/2/layout/IconVerticalSolidList"/>
    <dgm:cxn modelId="{6A62EBBF-AB4D-445B-98C9-909D099BF652}" type="presParOf" srcId="{708F0138-4895-4DD7-98D0-1D8EE7313058}" destId="{09E1EE04-9D90-49FD-9EE4-02C2E4DA9091}" srcOrd="4" destOrd="0" presId="urn:microsoft.com/office/officeart/2018/2/layout/IconVerticalSolidList"/>
    <dgm:cxn modelId="{A9AE0CFA-43E6-4538-9276-EDFC146231D9}" type="presParOf" srcId="{09E1EE04-9D90-49FD-9EE4-02C2E4DA9091}" destId="{BBEF1020-4E6F-4128-B0DD-9AD4799E42A2}" srcOrd="0" destOrd="0" presId="urn:microsoft.com/office/officeart/2018/2/layout/IconVerticalSolidList"/>
    <dgm:cxn modelId="{20AA7955-7C32-44A8-A659-10FCEF1D0A84}" type="presParOf" srcId="{09E1EE04-9D90-49FD-9EE4-02C2E4DA9091}" destId="{E8451A11-97AD-42D8-98F5-C91B11ADB5A1}" srcOrd="1" destOrd="0" presId="urn:microsoft.com/office/officeart/2018/2/layout/IconVerticalSolidList"/>
    <dgm:cxn modelId="{FBB6A7E8-215E-4871-AC8B-044600E07ADC}" type="presParOf" srcId="{09E1EE04-9D90-49FD-9EE4-02C2E4DA9091}" destId="{A49D306F-B4A5-4C66-AB53-FECD12E1E179}" srcOrd="2" destOrd="0" presId="urn:microsoft.com/office/officeart/2018/2/layout/IconVerticalSolidList"/>
    <dgm:cxn modelId="{DBEB84DE-D4AA-45AC-9AD4-BCB7E68918D1}" type="presParOf" srcId="{09E1EE04-9D90-49FD-9EE4-02C2E4DA9091}" destId="{E21199F5-93C7-454F-AB73-EB730EAAAE19}" srcOrd="3" destOrd="0" presId="urn:microsoft.com/office/officeart/2018/2/layout/IconVerticalSolidList"/>
    <dgm:cxn modelId="{E7FFAE27-7547-47E9-89DC-6240285C1A6E}" type="presParOf" srcId="{09E1EE04-9D90-49FD-9EE4-02C2E4DA9091}" destId="{04E0FD4D-5F34-4308-B046-132226BE9638}" srcOrd="4" destOrd="0" presId="urn:microsoft.com/office/officeart/2018/2/layout/IconVerticalSolidList"/>
    <dgm:cxn modelId="{ABABAD74-3B7F-4AAF-8776-E72580D38C95}" type="presParOf" srcId="{708F0138-4895-4DD7-98D0-1D8EE7313058}" destId="{8EB1D1BC-62FB-4F90-ADAF-6FA408F5589F}" srcOrd="5" destOrd="0" presId="urn:microsoft.com/office/officeart/2018/2/layout/IconVerticalSolidList"/>
    <dgm:cxn modelId="{CFB482EB-17F3-46FF-B31B-A9842F3DF962}" type="presParOf" srcId="{708F0138-4895-4DD7-98D0-1D8EE7313058}" destId="{DBE1B41D-95AF-48B9-BE6C-CCBC5BA8EDB6}" srcOrd="6" destOrd="0" presId="urn:microsoft.com/office/officeart/2018/2/layout/IconVerticalSolidList"/>
    <dgm:cxn modelId="{32ACFA0F-160B-4120-8774-1E9F9C505820}" type="presParOf" srcId="{DBE1B41D-95AF-48B9-BE6C-CCBC5BA8EDB6}" destId="{F6ABD0EE-7990-419F-8421-936D011B2C87}" srcOrd="0" destOrd="0" presId="urn:microsoft.com/office/officeart/2018/2/layout/IconVerticalSolidList"/>
    <dgm:cxn modelId="{F28B48AC-BEDA-4761-A498-BE9AE0EEF004}" type="presParOf" srcId="{DBE1B41D-95AF-48B9-BE6C-CCBC5BA8EDB6}" destId="{8A13B393-87E1-43D8-A0BF-D0051414FCF7}" srcOrd="1" destOrd="0" presId="urn:microsoft.com/office/officeart/2018/2/layout/IconVerticalSolidList"/>
    <dgm:cxn modelId="{E2015D4D-E9BB-4FE4-B95B-7DE5F4DB3342}" type="presParOf" srcId="{DBE1B41D-95AF-48B9-BE6C-CCBC5BA8EDB6}" destId="{057CC624-1C52-4F2F-A9EE-20888B154D43}" srcOrd="2" destOrd="0" presId="urn:microsoft.com/office/officeart/2018/2/layout/IconVerticalSolidList"/>
    <dgm:cxn modelId="{4F47A3ED-0C07-4CF0-86D7-2E7BCC64E06D}" type="presParOf" srcId="{DBE1B41D-95AF-48B9-BE6C-CCBC5BA8EDB6}" destId="{DE002E77-562B-4598-9D4E-E1E6029BCF9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932F3-554B-43AB-9F65-49DC60FBDB2B}">
      <dsp:nvSpPr>
        <dsp:cNvPr id="0" name=""/>
        <dsp:cNvSpPr/>
      </dsp:nvSpPr>
      <dsp:spPr>
        <a:xfrm>
          <a:off x="4044" y="1386938"/>
          <a:ext cx="2432229" cy="9378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Toxins included</a:t>
          </a:r>
        </a:p>
      </dsp:txBody>
      <dsp:txXfrm>
        <a:off x="4044" y="1386938"/>
        <a:ext cx="2432229" cy="937877"/>
      </dsp:txXfrm>
    </dsp:sp>
    <dsp:sp modelId="{B5CEC41D-B5D6-4C83-9646-945C6859C687}">
      <dsp:nvSpPr>
        <dsp:cNvPr id="0" name=""/>
        <dsp:cNvSpPr/>
      </dsp:nvSpPr>
      <dsp:spPr>
        <a:xfrm>
          <a:off x="4044" y="2324815"/>
          <a:ext cx="2432229" cy="24265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hlinkClick xmlns:r="http://schemas.openxmlformats.org/officeDocument/2006/relationships" r:id="rId1"/>
            </a:rPr>
            <a:t>Aflatoxin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hlinkClick xmlns:r="http://schemas.openxmlformats.org/officeDocument/2006/relationships" r:id="rId2"/>
            </a:rPr>
            <a:t>DON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err="1">
              <a:hlinkClick xmlns:r="http://schemas.openxmlformats.org/officeDocument/2006/relationships" r:id="rId3"/>
            </a:rPr>
            <a:t>Fumonisin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>
              <a:hlinkClick xmlns:r="http://schemas.openxmlformats.org/officeDocument/2006/relationships" r:id="rId4"/>
            </a:rPr>
            <a:t>Zearalenone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err="1">
              <a:hlinkClick xmlns:r="http://schemas.openxmlformats.org/officeDocument/2006/relationships" r:id="rId5"/>
            </a:rPr>
            <a:t>Ochratoxin</a:t>
          </a:r>
          <a:r>
            <a:rPr lang="en-US" sz="2600" kern="1200" dirty="0">
              <a:hlinkClick xmlns:r="http://schemas.openxmlformats.org/officeDocument/2006/relationships" r:id="rId5"/>
            </a:rPr>
            <a:t> A</a:t>
          </a:r>
          <a:endParaRPr lang="en-US" sz="2600" kern="1200" dirty="0"/>
        </a:p>
      </dsp:txBody>
      <dsp:txXfrm>
        <a:off x="4044" y="2324815"/>
        <a:ext cx="2432229" cy="2426580"/>
      </dsp:txXfrm>
    </dsp:sp>
    <dsp:sp modelId="{3DCD2BC5-E936-4D03-B248-94D9C7276281}">
      <dsp:nvSpPr>
        <dsp:cNvPr id="0" name=""/>
        <dsp:cNvSpPr/>
      </dsp:nvSpPr>
      <dsp:spPr>
        <a:xfrm>
          <a:off x="2776786" y="1386938"/>
          <a:ext cx="2432229" cy="9378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Time</a:t>
          </a:r>
        </a:p>
      </dsp:txBody>
      <dsp:txXfrm>
        <a:off x="2776786" y="1386938"/>
        <a:ext cx="2432229" cy="937877"/>
      </dsp:txXfrm>
    </dsp:sp>
    <dsp:sp modelId="{55971344-580D-4658-8742-E82AAD18D970}">
      <dsp:nvSpPr>
        <dsp:cNvPr id="0" name=""/>
        <dsp:cNvSpPr/>
      </dsp:nvSpPr>
      <dsp:spPr>
        <a:xfrm>
          <a:off x="2776786" y="2324815"/>
          <a:ext cx="2432229" cy="24265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Less than 30 min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Includes sample extraction and all dilutions</a:t>
          </a:r>
        </a:p>
      </dsp:txBody>
      <dsp:txXfrm>
        <a:off x="2776786" y="2324815"/>
        <a:ext cx="2432229" cy="2426580"/>
      </dsp:txXfrm>
    </dsp:sp>
    <dsp:sp modelId="{F63DD001-E257-49CA-B1C3-94F7817A4631}">
      <dsp:nvSpPr>
        <dsp:cNvPr id="0" name=""/>
        <dsp:cNvSpPr/>
      </dsp:nvSpPr>
      <dsp:spPr>
        <a:xfrm>
          <a:off x="5549528" y="1386938"/>
          <a:ext cx="2432229" cy="9378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Accuracy and Precision</a:t>
          </a:r>
        </a:p>
      </dsp:txBody>
      <dsp:txXfrm>
        <a:off x="5549528" y="1386938"/>
        <a:ext cx="2432229" cy="937877"/>
      </dsp:txXfrm>
    </dsp:sp>
    <dsp:sp modelId="{91FB7089-66BC-4BE2-90EF-F32DAAC3365B}">
      <dsp:nvSpPr>
        <dsp:cNvPr id="0" name=""/>
        <dsp:cNvSpPr/>
      </dsp:nvSpPr>
      <dsp:spPr>
        <a:xfrm>
          <a:off x="5549528" y="2324815"/>
          <a:ext cx="2432229" cy="24265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Rapid test data compared to FGIS Reference Method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3 analysts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Multiple concentrations  tailored to individual toxin risk</a:t>
          </a:r>
        </a:p>
      </dsp:txBody>
      <dsp:txXfrm>
        <a:off x="5549528" y="2324815"/>
        <a:ext cx="2432229" cy="2426580"/>
      </dsp:txXfrm>
    </dsp:sp>
    <dsp:sp modelId="{683CA9D1-7361-4DE9-89B2-7A6867E89421}">
      <dsp:nvSpPr>
        <dsp:cNvPr id="0" name=""/>
        <dsp:cNvSpPr/>
      </dsp:nvSpPr>
      <dsp:spPr>
        <a:xfrm>
          <a:off x="8322269" y="1386938"/>
          <a:ext cx="2432229" cy="9378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Samples</a:t>
          </a:r>
        </a:p>
      </dsp:txBody>
      <dsp:txXfrm>
        <a:off x="8322269" y="1386938"/>
        <a:ext cx="2432229" cy="937877"/>
      </dsp:txXfrm>
    </dsp:sp>
    <dsp:sp modelId="{C2872550-72C3-4B5B-BF47-6014B67ECD8A}">
      <dsp:nvSpPr>
        <dsp:cNvPr id="0" name=""/>
        <dsp:cNvSpPr/>
      </dsp:nvSpPr>
      <dsp:spPr>
        <a:xfrm>
          <a:off x="8322269" y="2324815"/>
          <a:ext cx="2432229" cy="24265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Incurred samples for method validation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Ground and homogenized 50g samples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7 replicates per concentration tested</a:t>
          </a:r>
        </a:p>
      </dsp:txBody>
      <dsp:txXfrm>
        <a:off x="8322269" y="2324815"/>
        <a:ext cx="2432229" cy="24265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C0DB9-F0D0-4EA0-B63A-063B4AE96F06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rgbClr val="CFD5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2369-9AF7-4198-BBBC-B0848FA08243}">
      <dsp:nvSpPr>
        <dsp:cNvPr id="0" name=""/>
        <dsp:cNvSpPr/>
      </dsp:nvSpPr>
      <dsp:spPr>
        <a:xfrm>
          <a:off x="472626" y="0"/>
          <a:ext cx="503420" cy="5034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FD5E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2CA32-0893-4000-9B02-8B0B9DE6EE55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Mycotoxin produced by fungi of the </a:t>
          </a:r>
          <a:r>
            <a:rPr lang="en-US" sz="2100" b="1" i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Fusarium</a:t>
          </a:r>
          <a:r>
            <a:rPr lang="en-US" sz="21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genus</a:t>
          </a:r>
        </a:p>
      </dsp:txBody>
      <dsp:txXfrm>
        <a:off x="1057183" y="1805"/>
        <a:ext cx="9458416" cy="915310"/>
      </dsp:txXfrm>
    </dsp:sp>
    <dsp:sp modelId="{85B97F61-55AB-6F4A-8488-366C5398920F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2B125-403C-234B-8487-6B8396ECE4EB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FD5E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45120-9CA9-9340-A687-CA7C2BC520C5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Estrogenic toxin – swine and poultry susceptible</a:t>
          </a:r>
        </a:p>
      </dsp:txBody>
      <dsp:txXfrm>
        <a:off x="1057183" y="1145944"/>
        <a:ext cx="9458416" cy="915310"/>
      </dsp:txXfrm>
    </dsp:sp>
    <dsp:sp modelId="{D89C68D5-D390-D74D-AEA5-8B2DC0A92FF8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7A547-B42B-1E47-AF70-8798C308BA02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FD5E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52B39-3F98-8646-BDFD-EE70BF2982EB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DON and Zearalenone often occur together </a:t>
          </a:r>
        </a:p>
      </dsp:txBody>
      <dsp:txXfrm>
        <a:off x="1057183" y="2290082"/>
        <a:ext cx="9458416" cy="915310"/>
      </dsp:txXfrm>
    </dsp:sp>
    <dsp:sp modelId="{5F2BFCF8-C3E7-254A-A5E3-662D68DFF180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748A7-2B5C-9143-802E-600FE6701675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FD5E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11EF55-7673-1547-8FE1-140716F0969F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 stored grain, Zearalenone production is favored by grain moisture in excess of 20.5% and 70-85 F temperatures  </a:t>
          </a:r>
        </a:p>
      </dsp:txBody>
      <dsp:txXfrm>
        <a:off x="1057183" y="3434221"/>
        <a:ext cx="9458416" cy="915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8EB80A-382B-4201-92D2-3035BE53AECC}">
      <dsp:nvSpPr>
        <dsp:cNvPr id="0" name=""/>
        <dsp:cNvSpPr/>
      </dsp:nvSpPr>
      <dsp:spPr>
        <a:xfrm>
          <a:off x="1582" y="699943"/>
          <a:ext cx="1288422" cy="504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Corn</a:t>
          </a:r>
        </a:p>
      </dsp:txBody>
      <dsp:txXfrm>
        <a:off x="1582" y="699943"/>
        <a:ext cx="1288422" cy="504853"/>
      </dsp:txXfrm>
    </dsp:sp>
    <dsp:sp modelId="{E5FEA7C3-510F-4A02-BC64-231372E21D94}">
      <dsp:nvSpPr>
        <dsp:cNvPr id="0" name=""/>
        <dsp:cNvSpPr/>
      </dsp:nvSpPr>
      <dsp:spPr>
        <a:xfrm>
          <a:off x="1582" y="1204796"/>
          <a:ext cx="1288422" cy="2311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Dent of Field Corn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Corn Meal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Corn Flour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Cracked Corn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Corn Grits/Polenta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Corn Screenings</a:t>
          </a:r>
        </a:p>
      </dsp:txBody>
      <dsp:txXfrm>
        <a:off x="1582" y="1204796"/>
        <a:ext cx="1288422" cy="2311804"/>
      </dsp:txXfrm>
    </dsp:sp>
    <dsp:sp modelId="{7571FC26-9CC4-4BCE-8129-2C5B111DB588}">
      <dsp:nvSpPr>
        <dsp:cNvPr id="0" name=""/>
        <dsp:cNvSpPr/>
      </dsp:nvSpPr>
      <dsp:spPr>
        <a:xfrm>
          <a:off x="1470383" y="699943"/>
          <a:ext cx="1288422" cy="504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Wheat</a:t>
          </a:r>
        </a:p>
      </dsp:txBody>
      <dsp:txXfrm>
        <a:off x="1470383" y="699943"/>
        <a:ext cx="1288422" cy="504853"/>
      </dsp:txXfrm>
    </dsp:sp>
    <dsp:sp modelId="{29C7D3C1-4848-412D-AD24-82B3B5017D70}">
      <dsp:nvSpPr>
        <dsp:cNvPr id="0" name=""/>
        <dsp:cNvSpPr/>
      </dsp:nvSpPr>
      <dsp:spPr>
        <a:xfrm>
          <a:off x="1470383" y="1204796"/>
          <a:ext cx="1288422" cy="2311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Whole Grain Wheat Flour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Wheat </a:t>
          </a:r>
          <a:r>
            <a:rPr lang="en-US" sz="1400" kern="1200" dirty="0" err="1"/>
            <a:t>Middlings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Wheat Red Dog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Wheat Flour 2</a:t>
          </a:r>
          <a:r>
            <a:rPr lang="en-US" sz="1400" kern="1200" baseline="30000" dirty="0"/>
            <a:t>nd</a:t>
          </a:r>
          <a:r>
            <a:rPr lang="en-US" sz="1400" kern="1200" dirty="0"/>
            <a:t> Clear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Wheat screenings</a:t>
          </a:r>
        </a:p>
      </dsp:txBody>
      <dsp:txXfrm>
        <a:off x="1470383" y="1204796"/>
        <a:ext cx="1288422" cy="2311804"/>
      </dsp:txXfrm>
    </dsp:sp>
    <dsp:sp modelId="{FAECC674-698B-4BFA-ADDB-E81FD8F3425B}">
      <dsp:nvSpPr>
        <dsp:cNvPr id="0" name=""/>
        <dsp:cNvSpPr/>
      </dsp:nvSpPr>
      <dsp:spPr>
        <a:xfrm>
          <a:off x="2939185" y="699943"/>
          <a:ext cx="1288422" cy="504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Barley</a:t>
          </a:r>
        </a:p>
      </dsp:txBody>
      <dsp:txXfrm>
        <a:off x="2939185" y="699943"/>
        <a:ext cx="1288422" cy="504853"/>
      </dsp:txXfrm>
    </dsp:sp>
    <dsp:sp modelId="{55B4D151-467B-4034-9F16-7501602BE4FD}">
      <dsp:nvSpPr>
        <dsp:cNvPr id="0" name=""/>
        <dsp:cNvSpPr/>
      </dsp:nvSpPr>
      <dsp:spPr>
        <a:xfrm>
          <a:off x="2939185" y="1204796"/>
          <a:ext cx="1288422" cy="2311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Malted Barley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Barley with Hulls</a:t>
          </a:r>
        </a:p>
      </dsp:txBody>
      <dsp:txXfrm>
        <a:off x="2939185" y="1204796"/>
        <a:ext cx="1288422" cy="2311804"/>
      </dsp:txXfrm>
    </dsp:sp>
    <dsp:sp modelId="{1B37AD35-1673-481D-A5F5-5090FA9D6038}">
      <dsp:nvSpPr>
        <dsp:cNvPr id="0" name=""/>
        <dsp:cNvSpPr/>
      </dsp:nvSpPr>
      <dsp:spPr>
        <a:xfrm>
          <a:off x="4407986" y="699943"/>
          <a:ext cx="1288422" cy="504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Oats</a:t>
          </a:r>
        </a:p>
      </dsp:txBody>
      <dsp:txXfrm>
        <a:off x="4407986" y="699943"/>
        <a:ext cx="1288422" cy="504853"/>
      </dsp:txXfrm>
    </dsp:sp>
    <dsp:sp modelId="{79229FF7-0CD5-402A-8BFB-58E411BB0649}">
      <dsp:nvSpPr>
        <dsp:cNvPr id="0" name=""/>
        <dsp:cNvSpPr/>
      </dsp:nvSpPr>
      <dsp:spPr>
        <a:xfrm>
          <a:off x="4407986" y="1204796"/>
          <a:ext cx="1288422" cy="2311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Whole Oats with Hulls</a:t>
          </a:r>
        </a:p>
      </dsp:txBody>
      <dsp:txXfrm>
        <a:off x="4407986" y="1204796"/>
        <a:ext cx="1288422" cy="2311804"/>
      </dsp:txXfrm>
    </dsp:sp>
    <dsp:sp modelId="{EC20D7C9-0561-4BE2-8B69-0AA9E75CD71A}">
      <dsp:nvSpPr>
        <dsp:cNvPr id="0" name=""/>
        <dsp:cNvSpPr/>
      </dsp:nvSpPr>
      <dsp:spPr>
        <a:xfrm>
          <a:off x="5876788" y="699943"/>
          <a:ext cx="1288422" cy="504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Hominy</a:t>
          </a:r>
        </a:p>
      </dsp:txBody>
      <dsp:txXfrm>
        <a:off x="5876788" y="699943"/>
        <a:ext cx="1288422" cy="504853"/>
      </dsp:txXfrm>
    </dsp:sp>
    <dsp:sp modelId="{337A5A7D-8766-4566-BB10-42F36F51229E}">
      <dsp:nvSpPr>
        <dsp:cNvPr id="0" name=""/>
        <dsp:cNvSpPr/>
      </dsp:nvSpPr>
      <dsp:spPr>
        <a:xfrm>
          <a:off x="5876788" y="1204796"/>
          <a:ext cx="1288422" cy="2311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Hominy grits</a:t>
          </a:r>
        </a:p>
      </dsp:txBody>
      <dsp:txXfrm>
        <a:off x="5876788" y="1204796"/>
        <a:ext cx="1288422" cy="2311804"/>
      </dsp:txXfrm>
    </dsp:sp>
    <dsp:sp modelId="{BB682F5F-E0E4-4B93-AF9F-4F3F6DD9A097}">
      <dsp:nvSpPr>
        <dsp:cNvPr id="0" name=""/>
        <dsp:cNvSpPr/>
      </dsp:nvSpPr>
      <dsp:spPr>
        <a:xfrm>
          <a:off x="7345589" y="699943"/>
          <a:ext cx="1288422" cy="504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Rye/Rye berries</a:t>
          </a:r>
        </a:p>
      </dsp:txBody>
      <dsp:txXfrm>
        <a:off x="7345589" y="699943"/>
        <a:ext cx="1288422" cy="504853"/>
      </dsp:txXfrm>
    </dsp:sp>
    <dsp:sp modelId="{9B789137-D5E2-45E4-B21D-400AE8E997D4}">
      <dsp:nvSpPr>
        <dsp:cNvPr id="0" name=""/>
        <dsp:cNvSpPr/>
      </dsp:nvSpPr>
      <dsp:spPr>
        <a:xfrm>
          <a:off x="7345589" y="1204796"/>
          <a:ext cx="1288422" cy="2311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Whole grain rye flour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Rye meal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Cracked rye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Rye chops</a:t>
          </a:r>
        </a:p>
      </dsp:txBody>
      <dsp:txXfrm>
        <a:off x="7345589" y="1204796"/>
        <a:ext cx="1288422" cy="2311804"/>
      </dsp:txXfrm>
    </dsp:sp>
    <dsp:sp modelId="{9A8BD64E-80D8-44BB-A3E2-7768AB986D2F}">
      <dsp:nvSpPr>
        <dsp:cNvPr id="0" name=""/>
        <dsp:cNvSpPr/>
      </dsp:nvSpPr>
      <dsp:spPr>
        <a:xfrm>
          <a:off x="8814390" y="699943"/>
          <a:ext cx="1288422" cy="504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Soybean</a:t>
          </a:r>
        </a:p>
      </dsp:txBody>
      <dsp:txXfrm>
        <a:off x="8814390" y="699943"/>
        <a:ext cx="1288422" cy="504853"/>
      </dsp:txXfrm>
    </dsp:sp>
    <dsp:sp modelId="{F70E8D8A-9A7D-40A5-812E-8239A82A3FB4}">
      <dsp:nvSpPr>
        <dsp:cNvPr id="0" name=""/>
        <dsp:cNvSpPr/>
      </dsp:nvSpPr>
      <dsp:spPr>
        <a:xfrm>
          <a:off x="8814390" y="1204796"/>
          <a:ext cx="1288422" cy="2311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Whole soybeans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Full fat soy flour</a:t>
          </a:r>
        </a:p>
      </dsp:txBody>
      <dsp:txXfrm>
        <a:off x="8814390" y="1204796"/>
        <a:ext cx="1288422" cy="2311804"/>
      </dsp:txXfrm>
    </dsp:sp>
    <dsp:sp modelId="{6CF3B0D2-D0EB-462E-929A-FE63968D5709}">
      <dsp:nvSpPr>
        <dsp:cNvPr id="0" name=""/>
        <dsp:cNvSpPr/>
      </dsp:nvSpPr>
      <dsp:spPr>
        <a:xfrm>
          <a:off x="10283192" y="699943"/>
          <a:ext cx="1288422" cy="5048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Milled Rice</a:t>
          </a:r>
        </a:p>
      </dsp:txBody>
      <dsp:txXfrm>
        <a:off x="10283192" y="699943"/>
        <a:ext cx="1288422" cy="504853"/>
      </dsp:txXfrm>
    </dsp:sp>
    <dsp:sp modelId="{F4F29A32-B6DC-4229-BD2C-C7599EAF782C}">
      <dsp:nvSpPr>
        <dsp:cNvPr id="0" name=""/>
        <dsp:cNvSpPr/>
      </dsp:nvSpPr>
      <dsp:spPr>
        <a:xfrm>
          <a:off x="10283192" y="1204796"/>
          <a:ext cx="1288422" cy="231180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Brewer’s Rice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Glutinous rice</a:t>
          </a:r>
        </a:p>
      </dsp:txBody>
      <dsp:txXfrm>
        <a:off x="10283192" y="1204796"/>
        <a:ext cx="1288422" cy="23118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5C1A0-F365-4F61-B96E-5AA54CA28983}">
      <dsp:nvSpPr>
        <dsp:cNvPr id="0" name=""/>
        <dsp:cNvSpPr/>
      </dsp:nvSpPr>
      <dsp:spPr>
        <a:xfrm>
          <a:off x="345" y="3770"/>
          <a:ext cx="2633910" cy="1493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Aflatoxin</a:t>
          </a:r>
        </a:p>
      </dsp:txBody>
      <dsp:txXfrm>
        <a:off x="345" y="3770"/>
        <a:ext cx="2633910" cy="1493057"/>
      </dsp:txXfrm>
    </dsp:sp>
    <dsp:sp modelId="{2EB9C7CE-5B91-4780-9AEC-8BF7AA30DCB3}">
      <dsp:nvSpPr>
        <dsp:cNvPr id="0" name=""/>
        <dsp:cNvSpPr/>
      </dsp:nvSpPr>
      <dsp:spPr>
        <a:xfrm>
          <a:off x="2634255" y="180766"/>
          <a:ext cx="386308" cy="1139066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0C68F2-8D32-4694-9591-0BF69FCE0DF7}">
      <dsp:nvSpPr>
        <dsp:cNvPr id="0" name=""/>
        <dsp:cNvSpPr/>
      </dsp:nvSpPr>
      <dsp:spPr>
        <a:xfrm>
          <a:off x="3175087" y="180766"/>
          <a:ext cx="5253797" cy="11390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AFQ-WETS5/AFQ-WETS3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err="1">
              <a:solidFill>
                <a:srgbClr val="FF9034"/>
              </a:solidFill>
            </a:rPr>
            <a:t>FGIS</a:t>
          </a:r>
          <a:r>
            <a:rPr lang="en-US" sz="1400" b="1" kern="1200" dirty="0">
              <a:solidFill>
                <a:srgbClr val="FF9034"/>
              </a:solidFill>
            </a:rPr>
            <a:t> Approved Methods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/>
            <a:t>AFQ</a:t>
          </a:r>
          <a:r>
            <a:rPr lang="en-US" sz="1400" kern="1200" dirty="0"/>
            <a:t>-FAST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70% Methanol and Acetonitrile methods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err="1">
              <a:solidFill>
                <a:srgbClr val="FF9034"/>
              </a:solidFill>
            </a:rPr>
            <a:t>FGIS</a:t>
          </a:r>
          <a:r>
            <a:rPr lang="en-US" sz="1400" b="1" kern="1200" dirty="0">
              <a:solidFill>
                <a:srgbClr val="FF9034"/>
              </a:solidFill>
            </a:rPr>
            <a:t> Approved Method</a:t>
          </a:r>
        </a:p>
      </dsp:txBody>
      <dsp:txXfrm>
        <a:off x="3175087" y="180766"/>
        <a:ext cx="5253797" cy="1139066"/>
      </dsp:txXfrm>
    </dsp:sp>
    <dsp:sp modelId="{C37DD01A-D0C4-4421-AD45-12CA26CD7801}">
      <dsp:nvSpPr>
        <dsp:cNvPr id="0" name=""/>
        <dsp:cNvSpPr/>
      </dsp:nvSpPr>
      <dsp:spPr>
        <a:xfrm>
          <a:off x="345" y="1513564"/>
          <a:ext cx="2802116" cy="1556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DON (Vomitoxin</a:t>
          </a:r>
          <a:r>
            <a:rPr lang="en-US" sz="1400" kern="1200" dirty="0"/>
            <a:t>)</a:t>
          </a:r>
        </a:p>
      </dsp:txBody>
      <dsp:txXfrm>
        <a:off x="345" y="1513564"/>
        <a:ext cx="2802116" cy="1556886"/>
      </dsp:txXfrm>
    </dsp:sp>
    <dsp:sp modelId="{DF6A77E8-8638-412E-91A5-EDAB43C682CE}">
      <dsp:nvSpPr>
        <dsp:cNvPr id="0" name=""/>
        <dsp:cNvSpPr/>
      </dsp:nvSpPr>
      <dsp:spPr>
        <a:xfrm>
          <a:off x="2790502" y="1833216"/>
          <a:ext cx="375188" cy="917581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DD9CD-50F5-428C-98FE-4EB2B8F36903}">
      <dsp:nvSpPr>
        <dsp:cNvPr id="0" name=""/>
        <dsp:cNvSpPr/>
      </dsp:nvSpPr>
      <dsp:spPr>
        <a:xfrm>
          <a:off x="3327726" y="1833216"/>
          <a:ext cx="5102568" cy="9175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DONQ2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err="1">
              <a:solidFill>
                <a:srgbClr val="FF9034"/>
              </a:solidFill>
            </a:rPr>
            <a:t>FGIS</a:t>
          </a:r>
          <a:r>
            <a:rPr lang="en-US" sz="1400" b="1" kern="1200" dirty="0">
              <a:solidFill>
                <a:srgbClr val="FF9034"/>
              </a:solidFill>
            </a:rPr>
            <a:t> Approved Method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DONQ-FAST5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DONQ-WETS5</a:t>
          </a:r>
        </a:p>
      </dsp:txBody>
      <dsp:txXfrm>
        <a:off x="3327726" y="1833216"/>
        <a:ext cx="5102568" cy="917581"/>
      </dsp:txXfrm>
    </dsp:sp>
    <dsp:sp modelId="{9BCC5C1B-E455-4C76-93A2-DB08DA0F438A}">
      <dsp:nvSpPr>
        <dsp:cNvPr id="0" name=""/>
        <dsp:cNvSpPr/>
      </dsp:nvSpPr>
      <dsp:spPr>
        <a:xfrm>
          <a:off x="345" y="3292850"/>
          <a:ext cx="2830062" cy="50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Fumonisin</a:t>
          </a:r>
        </a:p>
      </dsp:txBody>
      <dsp:txXfrm>
        <a:off x="345" y="3292850"/>
        <a:ext cx="2830062" cy="506251"/>
      </dsp:txXfrm>
    </dsp:sp>
    <dsp:sp modelId="{6216D686-CC99-4E95-8D50-986A820E40DE}">
      <dsp:nvSpPr>
        <dsp:cNvPr id="0" name=""/>
        <dsp:cNvSpPr/>
      </dsp:nvSpPr>
      <dsp:spPr>
        <a:xfrm>
          <a:off x="2830407" y="3087185"/>
          <a:ext cx="373541" cy="917581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6FD291-29E8-44D8-98BA-C38A5C9C7D5C}">
      <dsp:nvSpPr>
        <dsp:cNvPr id="0" name=""/>
        <dsp:cNvSpPr/>
      </dsp:nvSpPr>
      <dsp:spPr>
        <a:xfrm>
          <a:off x="3353366" y="3087185"/>
          <a:ext cx="5080164" cy="9175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FUMQ-WETS5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err="1">
              <a:solidFill>
                <a:srgbClr val="FF9034"/>
              </a:solidFill>
            </a:rPr>
            <a:t>FGIS</a:t>
          </a:r>
          <a:r>
            <a:rPr lang="en-US" sz="1400" b="1" kern="1200" dirty="0">
              <a:solidFill>
                <a:srgbClr val="FF9034"/>
              </a:solidFill>
            </a:rPr>
            <a:t> Approved Method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FUMQ-FAST5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Includes Corn Gluten Meal</a:t>
          </a:r>
        </a:p>
      </dsp:txBody>
      <dsp:txXfrm>
        <a:off x="3353366" y="3087185"/>
        <a:ext cx="5080164" cy="917581"/>
      </dsp:txXfrm>
    </dsp:sp>
    <dsp:sp modelId="{F5BFED69-719F-4FC5-ACDA-F1EFED5B12FE}">
      <dsp:nvSpPr>
        <dsp:cNvPr id="0" name=""/>
        <dsp:cNvSpPr/>
      </dsp:nvSpPr>
      <dsp:spPr>
        <a:xfrm>
          <a:off x="345" y="4021502"/>
          <a:ext cx="2821814" cy="50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Ochratoxin</a:t>
          </a:r>
        </a:p>
      </dsp:txBody>
      <dsp:txXfrm>
        <a:off x="345" y="4021502"/>
        <a:ext cx="2821814" cy="506251"/>
      </dsp:txXfrm>
    </dsp:sp>
    <dsp:sp modelId="{5FD44FFE-E1C9-461F-ADA3-112C700F44E8}">
      <dsp:nvSpPr>
        <dsp:cNvPr id="0" name=""/>
        <dsp:cNvSpPr/>
      </dsp:nvSpPr>
      <dsp:spPr>
        <a:xfrm>
          <a:off x="2822160" y="4021502"/>
          <a:ext cx="373953" cy="506251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8EAF6-DF51-47C8-BCEF-875B7FFB6C41}">
      <dsp:nvSpPr>
        <dsp:cNvPr id="0" name=""/>
        <dsp:cNvSpPr/>
      </dsp:nvSpPr>
      <dsp:spPr>
        <a:xfrm>
          <a:off x="3345694" y="4021502"/>
          <a:ext cx="5085765" cy="5062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/>
            <a:t>OCHRAQ</a:t>
          </a:r>
          <a:endParaRPr lang="en-US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err="1">
              <a:solidFill>
                <a:srgbClr val="FF9034"/>
              </a:solidFill>
            </a:rPr>
            <a:t>FGIS</a:t>
          </a:r>
          <a:r>
            <a:rPr lang="en-US" sz="1400" b="1" kern="1200" dirty="0">
              <a:solidFill>
                <a:srgbClr val="FF9034"/>
              </a:solidFill>
            </a:rPr>
            <a:t> Approved Method</a:t>
          </a:r>
        </a:p>
      </dsp:txBody>
      <dsp:txXfrm>
        <a:off x="3345694" y="4021502"/>
        <a:ext cx="5085765" cy="506251"/>
      </dsp:txXfrm>
    </dsp:sp>
    <dsp:sp modelId="{0596EC75-3621-429B-AA03-DB660CF71380}">
      <dsp:nvSpPr>
        <dsp:cNvPr id="0" name=""/>
        <dsp:cNvSpPr/>
      </dsp:nvSpPr>
      <dsp:spPr>
        <a:xfrm>
          <a:off x="345" y="4544489"/>
          <a:ext cx="2788847" cy="50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T2-HT2</a:t>
          </a:r>
        </a:p>
      </dsp:txBody>
      <dsp:txXfrm>
        <a:off x="345" y="4544489"/>
        <a:ext cx="2788847" cy="506251"/>
      </dsp:txXfrm>
    </dsp:sp>
    <dsp:sp modelId="{DCFB1267-07E5-4373-B8B4-F158F6EA1033}">
      <dsp:nvSpPr>
        <dsp:cNvPr id="0" name=""/>
        <dsp:cNvSpPr/>
      </dsp:nvSpPr>
      <dsp:spPr>
        <a:xfrm>
          <a:off x="2789193" y="4544489"/>
          <a:ext cx="376012" cy="506251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255989-2B72-4389-96ED-3E780CCB926A}">
      <dsp:nvSpPr>
        <dsp:cNvPr id="0" name=""/>
        <dsp:cNvSpPr/>
      </dsp:nvSpPr>
      <dsp:spPr>
        <a:xfrm>
          <a:off x="3315610" y="4544489"/>
          <a:ext cx="5113770" cy="5062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T2-HT2</a:t>
          </a:r>
        </a:p>
      </dsp:txBody>
      <dsp:txXfrm>
        <a:off x="3315610" y="4544489"/>
        <a:ext cx="5113770" cy="506251"/>
      </dsp:txXfrm>
    </dsp:sp>
    <dsp:sp modelId="{3CC95624-C548-4194-A34C-A0A82DAA8A5A}">
      <dsp:nvSpPr>
        <dsp:cNvPr id="0" name=""/>
        <dsp:cNvSpPr/>
      </dsp:nvSpPr>
      <dsp:spPr>
        <a:xfrm>
          <a:off x="345" y="5273141"/>
          <a:ext cx="2812195" cy="5062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Zearalenone</a:t>
          </a:r>
        </a:p>
      </dsp:txBody>
      <dsp:txXfrm>
        <a:off x="345" y="5273141"/>
        <a:ext cx="2812195" cy="506251"/>
      </dsp:txXfrm>
    </dsp:sp>
    <dsp:sp modelId="{3136B53F-3615-4F1F-A459-0CE82AED2D5B}">
      <dsp:nvSpPr>
        <dsp:cNvPr id="0" name=""/>
        <dsp:cNvSpPr/>
      </dsp:nvSpPr>
      <dsp:spPr>
        <a:xfrm>
          <a:off x="2812541" y="5067477"/>
          <a:ext cx="374777" cy="917581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DC7835-1182-45C9-8953-41350A72D573}">
      <dsp:nvSpPr>
        <dsp:cNvPr id="0" name=""/>
        <dsp:cNvSpPr/>
      </dsp:nvSpPr>
      <dsp:spPr>
        <a:xfrm>
          <a:off x="3337228" y="5067477"/>
          <a:ext cx="5096967" cy="9175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ZEARQ-WETS5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err="1">
              <a:solidFill>
                <a:srgbClr val="FF9034"/>
              </a:solidFill>
            </a:rPr>
            <a:t>FGIS</a:t>
          </a:r>
          <a:r>
            <a:rPr lang="en-US" sz="1400" b="1" kern="1200" dirty="0">
              <a:solidFill>
                <a:srgbClr val="FF9034"/>
              </a:solidFill>
            </a:rPr>
            <a:t> Approved Method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ZEARQ-FAST5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/>
            <a:t>Includes corn gluten meal</a:t>
          </a:r>
        </a:p>
      </dsp:txBody>
      <dsp:txXfrm>
        <a:off x="3337228" y="5067477"/>
        <a:ext cx="5096967" cy="9175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C6A6EF-6EA0-4BAB-B855-342F27ADD2BB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6D3B6-7E48-4D70-BC41-4F03274A81CB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26965-5A02-4AC3-8D3E-92D236E5DAC9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Natural toxin, and potent carcinogen, produced by the mold Aspergillus flavis and Aspergillus parasiticus </a:t>
          </a:r>
        </a:p>
      </dsp:txBody>
      <dsp:txXfrm>
        <a:off x="1057183" y="1805"/>
        <a:ext cx="9458416" cy="915310"/>
      </dsp:txXfrm>
    </dsp:sp>
    <dsp:sp modelId="{117A1FA9-A5B3-485D-A2D7-A6EC58F7AFFC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39BA0-CEC9-4074-92D7-89AF5A2FFDB1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3ADA2-AC7D-4126-A580-57DB804EA187}">
      <dsp:nvSpPr>
        <dsp:cNvPr id="0" name=""/>
        <dsp:cNvSpPr/>
      </dsp:nvSpPr>
      <dsp:spPr>
        <a:xfrm>
          <a:off x="1057183" y="1145944"/>
          <a:ext cx="473202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4 Aflatoxins produced by mold growth in grains: </a:t>
          </a:r>
        </a:p>
      </dsp:txBody>
      <dsp:txXfrm>
        <a:off x="1057183" y="1145944"/>
        <a:ext cx="4732020" cy="915310"/>
      </dsp:txXfrm>
    </dsp:sp>
    <dsp:sp modelId="{1FE13BAF-97B4-454F-91BF-2F951493C356}">
      <dsp:nvSpPr>
        <dsp:cNvPr id="0" name=""/>
        <dsp:cNvSpPr/>
      </dsp:nvSpPr>
      <dsp:spPr>
        <a:xfrm>
          <a:off x="5789203" y="1145944"/>
          <a:ext cx="472639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B1, B2, G1, G2.  B1 is the predominate form (80%-95%).</a:t>
          </a:r>
        </a:p>
      </dsp:txBody>
      <dsp:txXfrm>
        <a:off x="5789203" y="1145944"/>
        <a:ext cx="4726396" cy="915310"/>
      </dsp:txXfrm>
    </dsp:sp>
    <dsp:sp modelId="{A602DBB1-E769-458B-8B78-96F65C041A9D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1271F-BEF5-4681-BD3D-16B2533174DB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83EAC-6F42-4BF5-B11B-81AF702B3676}">
      <dsp:nvSpPr>
        <dsp:cNvPr id="0" name=""/>
        <dsp:cNvSpPr/>
      </dsp:nvSpPr>
      <dsp:spPr>
        <a:xfrm>
          <a:off x="1057183" y="2290082"/>
          <a:ext cx="4732020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Ingested Aflatoxin B1 when ingested by animals is converted to Aflatoxin M1. </a:t>
          </a:r>
        </a:p>
      </dsp:txBody>
      <dsp:txXfrm>
        <a:off x="1057183" y="2290082"/>
        <a:ext cx="4732020" cy="915310"/>
      </dsp:txXfrm>
    </dsp:sp>
    <dsp:sp modelId="{C6B13A4D-7007-4093-A2CB-BC1FECCFF04D}">
      <dsp:nvSpPr>
        <dsp:cNvPr id="0" name=""/>
        <dsp:cNvSpPr/>
      </dsp:nvSpPr>
      <dsp:spPr>
        <a:xfrm>
          <a:off x="5789203" y="2290082"/>
          <a:ext cx="472639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This is the predominate Aflatoxin found in milk</a:t>
          </a:r>
        </a:p>
      </dsp:txBody>
      <dsp:txXfrm>
        <a:off x="5789203" y="2290082"/>
        <a:ext cx="4726396" cy="915310"/>
      </dsp:txXfrm>
    </dsp:sp>
    <dsp:sp modelId="{3A5FC3F6-7932-4FDD-ADF2-AB8D3462CE9E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AEF94B-379C-45D9-9EFF-4CF7C6A14E32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63DFA6-24D8-4979-8C69-0F00AF3E28F1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Aflatoxins can occur pre-harvest, in the field, or post-harvest, due to delayed drying and/or improper storage at moisture levels exceeding critical levels for mold growth. </a:t>
          </a:r>
        </a:p>
      </dsp:txBody>
      <dsp:txXfrm>
        <a:off x="1057183" y="3434221"/>
        <a:ext cx="9458416" cy="915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57E4E-75CD-41E1-8783-3F7D752F9533}">
      <dsp:nvSpPr>
        <dsp:cNvPr id="0" name=""/>
        <dsp:cNvSpPr/>
      </dsp:nvSpPr>
      <dsp:spPr>
        <a:xfrm>
          <a:off x="0" y="371"/>
          <a:ext cx="10515600" cy="5118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7BE8E5-3C88-401E-B950-2C9D93DB208E}">
      <dsp:nvSpPr>
        <dsp:cNvPr id="0" name=""/>
        <dsp:cNvSpPr/>
      </dsp:nvSpPr>
      <dsp:spPr>
        <a:xfrm>
          <a:off x="154829" y="115534"/>
          <a:ext cx="281509" cy="28150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5ABB1-F91E-4C1F-B39E-F61A3FC8AFE0}">
      <dsp:nvSpPr>
        <dsp:cNvPr id="0" name=""/>
        <dsp:cNvSpPr/>
      </dsp:nvSpPr>
      <dsp:spPr>
        <a:xfrm>
          <a:off x="591168" y="371"/>
          <a:ext cx="9924431" cy="511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69" tIns="54169" rIns="54169" bIns="54169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Mycotoxin produced by fungi of the </a:t>
          </a:r>
          <a:r>
            <a:rPr lang="en-US" sz="1600" b="1" i="1" kern="1200"/>
            <a:t>Fusarium</a:t>
          </a:r>
          <a:r>
            <a:rPr lang="en-US" sz="1600" kern="1200"/>
            <a:t> genus (e.g., F. graminearium)</a:t>
          </a:r>
        </a:p>
      </dsp:txBody>
      <dsp:txXfrm>
        <a:off x="591168" y="371"/>
        <a:ext cx="9924431" cy="511834"/>
      </dsp:txXfrm>
    </dsp:sp>
    <dsp:sp modelId="{719C0DB9-F0D0-4EA0-B63A-063B4AE96F06}">
      <dsp:nvSpPr>
        <dsp:cNvPr id="0" name=""/>
        <dsp:cNvSpPr/>
      </dsp:nvSpPr>
      <dsp:spPr>
        <a:xfrm>
          <a:off x="0" y="640165"/>
          <a:ext cx="10515600" cy="5118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2369-9AF7-4198-BBBC-B0848FA08243}">
      <dsp:nvSpPr>
        <dsp:cNvPr id="0" name=""/>
        <dsp:cNvSpPr/>
      </dsp:nvSpPr>
      <dsp:spPr>
        <a:xfrm>
          <a:off x="154829" y="755327"/>
          <a:ext cx="281509" cy="281509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2CA32-0893-4000-9B02-8B0B9DE6EE55}">
      <dsp:nvSpPr>
        <dsp:cNvPr id="0" name=""/>
        <dsp:cNvSpPr/>
      </dsp:nvSpPr>
      <dsp:spPr>
        <a:xfrm>
          <a:off x="591168" y="640165"/>
          <a:ext cx="9924431" cy="511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69" tIns="54169" rIns="54169" bIns="54169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Found in wheat, corn, barley, sorghum, oats &amp; rye – pre and post harvest</a:t>
          </a:r>
        </a:p>
      </dsp:txBody>
      <dsp:txXfrm>
        <a:off x="591168" y="640165"/>
        <a:ext cx="9924431" cy="511834"/>
      </dsp:txXfrm>
    </dsp:sp>
    <dsp:sp modelId="{0A020475-B8DA-475A-B5AC-056DFFC7DDA7}">
      <dsp:nvSpPr>
        <dsp:cNvPr id="0" name=""/>
        <dsp:cNvSpPr/>
      </dsp:nvSpPr>
      <dsp:spPr>
        <a:xfrm>
          <a:off x="0" y="1279958"/>
          <a:ext cx="10515600" cy="5118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EFC93-E83C-47C6-A4BA-F1F6B6EA53C4}">
      <dsp:nvSpPr>
        <dsp:cNvPr id="0" name=""/>
        <dsp:cNvSpPr/>
      </dsp:nvSpPr>
      <dsp:spPr>
        <a:xfrm>
          <a:off x="154829" y="1395121"/>
          <a:ext cx="281509" cy="281509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CE0AD-47F2-474C-8FB9-9C34C3E1EB9C}">
      <dsp:nvSpPr>
        <dsp:cNvPr id="0" name=""/>
        <dsp:cNvSpPr/>
      </dsp:nvSpPr>
      <dsp:spPr>
        <a:xfrm>
          <a:off x="591168" y="1279958"/>
          <a:ext cx="9924431" cy="511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69" tIns="54169" rIns="54169" bIns="54169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Found in processed grains: malt beer and bread</a:t>
          </a:r>
        </a:p>
      </dsp:txBody>
      <dsp:txXfrm>
        <a:off x="591168" y="1279958"/>
        <a:ext cx="9924431" cy="511834"/>
      </dsp:txXfrm>
    </dsp:sp>
    <dsp:sp modelId="{9CCE2523-23CF-4E58-A1A1-BAEC83FA82FE}">
      <dsp:nvSpPr>
        <dsp:cNvPr id="0" name=""/>
        <dsp:cNvSpPr/>
      </dsp:nvSpPr>
      <dsp:spPr>
        <a:xfrm>
          <a:off x="0" y="1919751"/>
          <a:ext cx="10515600" cy="5118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39964-711F-4B1B-BBCC-3C9A109896C9}">
      <dsp:nvSpPr>
        <dsp:cNvPr id="0" name=""/>
        <dsp:cNvSpPr/>
      </dsp:nvSpPr>
      <dsp:spPr>
        <a:xfrm>
          <a:off x="154829" y="2034914"/>
          <a:ext cx="281509" cy="281509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24B04-3F3E-4F30-84DE-DB2B4AA83A96}">
      <dsp:nvSpPr>
        <dsp:cNvPr id="0" name=""/>
        <dsp:cNvSpPr/>
      </dsp:nvSpPr>
      <dsp:spPr>
        <a:xfrm>
          <a:off x="591168" y="1919751"/>
          <a:ext cx="9924431" cy="511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69" tIns="54169" rIns="54169" bIns="54169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/>
            <a:t>Fusarium </a:t>
          </a:r>
          <a:r>
            <a:rPr lang="en-US" sz="1600" kern="1200"/>
            <a:t>species need 17-19% moisture content for growth</a:t>
          </a:r>
        </a:p>
      </dsp:txBody>
      <dsp:txXfrm>
        <a:off x="591168" y="1919751"/>
        <a:ext cx="9924431" cy="511834"/>
      </dsp:txXfrm>
    </dsp:sp>
    <dsp:sp modelId="{FFDD52F6-C4AD-4913-A988-06F51D18A8AA}">
      <dsp:nvSpPr>
        <dsp:cNvPr id="0" name=""/>
        <dsp:cNvSpPr/>
      </dsp:nvSpPr>
      <dsp:spPr>
        <a:xfrm>
          <a:off x="0" y="2559544"/>
          <a:ext cx="10515600" cy="5118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2E7009-4AE8-4432-B266-62B3785799B8}">
      <dsp:nvSpPr>
        <dsp:cNvPr id="0" name=""/>
        <dsp:cNvSpPr/>
      </dsp:nvSpPr>
      <dsp:spPr>
        <a:xfrm>
          <a:off x="154829" y="2674707"/>
          <a:ext cx="281509" cy="281509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88173-26EE-43D3-869F-80833895191D}">
      <dsp:nvSpPr>
        <dsp:cNvPr id="0" name=""/>
        <dsp:cNvSpPr/>
      </dsp:nvSpPr>
      <dsp:spPr>
        <a:xfrm>
          <a:off x="591168" y="2559544"/>
          <a:ext cx="9924431" cy="511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69" tIns="54169" rIns="54169" bIns="54169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DON is the most prevalent mycotoxin in </a:t>
          </a:r>
          <a:r>
            <a:rPr lang="en-US" sz="1600" u="sng" kern="1200"/>
            <a:t>European</a:t>
          </a:r>
          <a:r>
            <a:rPr lang="en-US" sz="1600" kern="1200"/>
            <a:t> crops</a:t>
          </a:r>
        </a:p>
      </dsp:txBody>
      <dsp:txXfrm>
        <a:off x="591168" y="2559544"/>
        <a:ext cx="9924431" cy="511834"/>
      </dsp:txXfrm>
    </dsp:sp>
    <dsp:sp modelId="{AEF6BEB2-B400-43A6-BFAC-D69042AE029C}">
      <dsp:nvSpPr>
        <dsp:cNvPr id="0" name=""/>
        <dsp:cNvSpPr/>
      </dsp:nvSpPr>
      <dsp:spPr>
        <a:xfrm>
          <a:off x="0" y="3199338"/>
          <a:ext cx="10515600" cy="5118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B50AE-F77B-4BBA-897E-86695244F9C0}">
      <dsp:nvSpPr>
        <dsp:cNvPr id="0" name=""/>
        <dsp:cNvSpPr/>
      </dsp:nvSpPr>
      <dsp:spPr>
        <a:xfrm>
          <a:off x="154829" y="3314501"/>
          <a:ext cx="281509" cy="281509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024F5-97A0-4B0E-8642-45C696B7A1C4}">
      <dsp:nvSpPr>
        <dsp:cNvPr id="0" name=""/>
        <dsp:cNvSpPr/>
      </dsp:nvSpPr>
      <dsp:spPr>
        <a:xfrm>
          <a:off x="591168" y="3199338"/>
          <a:ext cx="9924431" cy="511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69" tIns="54169" rIns="54169" bIns="54169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DON has a great stability during storage/milling and does not degrade at high temperatures </a:t>
          </a:r>
        </a:p>
      </dsp:txBody>
      <dsp:txXfrm>
        <a:off x="591168" y="3199338"/>
        <a:ext cx="9924431" cy="511834"/>
      </dsp:txXfrm>
    </dsp:sp>
    <dsp:sp modelId="{417617AB-0A72-4B82-B2D0-BD3855A9770E}">
      <dsp:nvSpPr>
        <dsp:cNvPr id="0" name=""/>
        <dsp:cNvSpPr/>
      </dsp:nvSpPr>
      <dsp:spPr>
        <a:xfrm>
          <a:off x="0" y="3839131"/>
          <a:ext cx="10515600" cy="5118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9DBA29-D7F8-4AF7-B715-F56FCB09FDD9}">
      <dsp:nvSpPr>
        <dsp:cNvPr id="0" name=""/>
        <dsp:cNvSpPr/>
      </dsp:nvSpPr>
      <dsp:spPr>
        <a:xfrm>
          <a:off x="154829" y="3954294"/>
          <a:ext cx="281509" cy="281509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3355D-C772-45E1-8D78-83BA87FE4B63}">
      <dsp:nvSpPr>
        <dsp:cNvPr id="0" name=""/>
        <dsp:cNvSpPr/>
      </dsp:nvSpPr>
      <dsp:spPr>
        <a:xfrm>
          <a:off x="591168" y="3839131"/>
          <a:ext cx="9924431" cy="511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69" tIns="54169" rIns="54169" bIns="54169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Other toxins produced by </a:t>
          </a:r>
          <a:r>
            <a:rPr lang="en-US" sz="1600" b="1" i="1" kern="1200"/>
            <a:t>Fusarium</a:t>
          </a:r>
          <a:r>
            <a:rPr lang="en-US" sz="1600" kern="1200"/>
            <a:t> species:  Fumonisin, Zearalenone and T2HT2</a:t>
          </a:r>
        </a:p>
      </dsp:txBody>
      <dsp:txXfrm>
        <a:off x="591168" y="3839131"/>
        <a:ext cx="9924431" cy="511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E3821-1F7C-49A8-89D6-0A3D3D940EF1}">
      <dsp:nvSpPr>
        <dsp:cNvPr id="0" name=""/>
        <dsp:cNvSpPr/>
      </dsp:nvSpPr>
      <dsp:spPr>
        <a:xfrm>
          <a:off x="0" y="212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FCF74-0794-404B-8916-AEE64A4F6A14}">
      <dsp:nvSpPr>
        <dsp:cNvPr id="0" name=""/>
        <dsp:cNvSpPr/>
      </dsp:nvSpPr>
      <dsp:spPr>
        <a:xfrm>
          <a:off x="0" y="2124"/>
          <a:ext cx="5181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DON has a potent immunosuppressive activity</a:t>
          </a:r>
        </a:p>
      </dsp:txBody>
      <dsp:txXfrm>
        <a:off x="0" y="2124"/>
        <a:ext cx="5181600" cy="1449029"/>
      </dsp:txXfrm>
    </dsp:sp>
    <dsp:sp modelId="{D9F2A7AC-FE6A-48F7-9303-C98806CD6E7D}">
      <dsp:nvSpPr>
        <dsp:cNvPr id="0" name=""/>
        <dsp:cNvSpPr/>
      </dsp:nvSpPr>
      <dsp:spPr>
        <a:xfrm>
          <a:off x="0" y="145115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8EEB00-F766-4956-9E9A-C16ADDA029EE}">
      <dsp:nvSpPr>
        <dsp:cNvPr id="0" name=""/>
        <dsp:cNvSpPr/>
      </dsp:nvSpPr>
      <dsp:spPr>
        <a:xfrm>
          <a:off x="0" y="1451154"/>
          <a:ext cx="5181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Causes feed refusal in swine and weight loss from inflated serotonin levels and inhibited protein systhesis</a:t>
          </a:r>
        </a:p>
      </dsp:txBody>
      <dsp:txXfrm>
        <a:off x="0" y="1451154"/>
        <a:ext cx="5181600" cy="1449029"/>
      </dsp:txXfrm>
    </dsp:sp>
    <dsp:sp modelId="{E61192A5-A940-407B-9140-D82B0DA84A25}">
      <dsp:nvSpPr>
        <dsp:cNvPr id="0" name=""/>
        <dsp:cNvSpPr/>
      </dsp:nvSpPr>
      <dsp:spPr>
        <a:xfrm>
          <a:off x="0" y="2900183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8D4AE-8071-4AA4-B465-41F6EA8E6DCE}">
      <dsp:nvSpPr>
        <dsp:cNvPr id="0" name=""/>
        <dsp:cNvSpPr/>
      </dsp:nvSpPr>
      <dsp:spPr>
        <a:xfrm>
          <a:off x="0" y="2900183"/>
          <a:ext cx="5181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At high doses it can induce vomiting </a:t>
          </a:r>
        </a:p>
      </dsp:txBody>
      <dsp:txXfrm>
        <a:off x="0" y="2900183"/>
        <a:ext cx="5181600" cy="14490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C0DB9-F0D0-4EA0-B63A-063B4AE96F06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rgbClr val="CFD5E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1D2369-9AF7-4198-BBBC-B0848FA08243}">
      <dsp:nvSpPr>
        <dsp:cNvPr id="0" name=""/>
        <dsp:cNvSpPr/>
      </dsp:nvSpPr>
      <dsp:spPr>
        <a:xfrm>
          <a:off x="472626" y="0"/>
          <a:ext cx="503420" cy="5034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FD5E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82CA32-0893-4000-9B02-8B0B9DE6EE55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Fumonisins are produced by fungi in the genus </a:t>
          </a:r>
          <a:r>
            <a:rPr lang="en-US" sz="1500" i="1" kern="1200" dirty="0"/>
            <a:t>Fusarium e.g., F. verticillioides and F. </a:t>
          </a:r>
          <a:r>
            <a:rPr lang="en-US" sz="1500" i="1" kern="1200" dirty="0" err="1"/>
            <a:t>proliferatum</a:t>
          </a:r>
          <a:endParaRPr lang="en-US" sz="1500" kern="1200" dirty="0"/>
        </a:p>
      </dsp:txBody>
      <dsp:txXfrm>
        <a:off x="1057183" y="1805"/>
        <a:ext cx="9458416" cy="915310"/>
      </dsp:txXfrm>
    </dsp:sp>
    <dsp:sp modelId="{0A020475-B8DA-475A-B5AC-056DFFC7DDA7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EFC93-E83C-47C6-A4BA-F1F6B6EA53C4}">
      <dsp:nvSpPr>
        <dsp:cNvPr id="0" name=""/>
        <dsp:cNvSpPr/>
      </dsp:nvSpPr>
      <dsp:spPr>
        <a:xfrm>
          <a:off x="276881" y="1351889"/>
          <a:ext cx="503420" cy="50342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FD5E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CCE0AD-47F2-474C-8FB9-9C34C3E1EB9C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Fumonisins have been implicated as a possible cause of human esophageal cancer, equine </a:t>
          </a:r>
          <a:r>
            <a:rPr lang="en-US" sz="1500" kern="1200" dirty="0" err="1"/>
            <a:t>leukoencephalomalacia</a:t>
          </a:r>
          <a:r>
            <a:rPr lang="en-US" sz="1500" kern="1200" dirty="0"/>
            <a:t>, a serious disease in horses, and Pulmonary edema in swine. </a:t>
          </a:r>
        </a:p>
      </dsp:txBody>
      <dsp:txXfrm>
        <a:off x="1057183" y="1145944"/>
        <a:ext cx="9458416" cy="915310"/>
      </dsp:txXfrm>
    </dsp:sp>
    <dsp:sp modelId="{791879ED-15D2-4540-BCE6-0EAF47163364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690A9-63C2-4DA9-9A56-4D5B1377A0C6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09FE7-7C56-4D74-B852-319E16BC7489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Hepatoxic in rabbits, pigs, sheep, rat, and mice</a:t>
          </a:r>
        </a:p>
      </dsp:txBody>
      <dsp:txXfrm>
        <a:off x="1057183" y="2290082"/>
        <a:ext cx="9458416" cy="915310"/>
      </dsp:txXfrm>
    </dsp:sp>
    <dsp:sp modelId="{9CCE2523-23CF-4E58-A1A1-BAEC83FA82FE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739964-711F-4B1B-BBCC-3C9A109896C9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CFD5E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24B04-3F3E-4F30-84DE-DB2B4AA83A96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lvl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Kernels that are infected with </a:t>
          </a:r>
          <a:r>
            <a:rPr lang="en-US" sz="1500" i="1" kern="1200" dirty="0"/>
            <a:t>Fusarium </a:t>
          </a:r>
          <a:r>
            <a:rPr lang="en-US" sz="1500" kern="1200" dirty="0"/>
            <a:t>verticillioides are more brittle than healthy kernels. As a result, these infected kernels break during harvest and drying, and end up in the screenings. For this reason horses and swine should not be fed corn screenings. </a:t>
          </a:r>
        </a:p>
      </dsp:txBody>
      <dsp:txXfrm>
        <a:off x="1057183" y="3434221"/>
        <a:ext cx="9458416" cy="9153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7FE85-C380-4390-88DD-050805F82840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CEFE6-BABF-4CBE-B86D-7C2AD4D7ECED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380D0D-193A-480C-9012-DB4C7A564D49}">
      <dsp:nvSpPr>
        <dsp:cNvPr id="0" name=""/>
        <dsp:cNvSpPr/>
      </dsp:nvSpPr>
      <dsp:spPr>
        <a:xfrm>
          <a:off x="1507738" y="707092"/>
          <a:ext cx="900786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It is produced by species of </a:t>
          </a:r>
          <a:r>
            <a:rPr lang="en-US" sz="2500" i="1" kern="1200"/>
            <a:t>Aspergillus, </a:t>
          </a:r>
          <a:r>
            <a:rPr lang="en-US" sz="2500" kern="1200"/>
            <a:t>such as</a:t>
          </a:r>
          <a:r>
            <a:rPr lang="en-US" sz="2500" i="1" kern="1200"/>
            <a:t> A. ochraceus,</a:t>
          </a:r>
          <a:r>
            <a:rPr lang="en-US" sz="2500" kern="1200"/>
            <a:t> in tropical regions and by </a:t>
          </a:r>
          <a:r>
            <a:rPr lang="en-US" sz="2500" i="1" kern="1200"/>
            <a:t>Penicillium verrucosum </a:t>
          </a:r>
          <a:r>
            <a:rPr lang="en-US" sz="2500" kern="1200"/>
            <a:t>in cooler climates</a:t>
          </a:r>
        </a:p>
      </dsp:txBody>
      <dsp:txXfrm>
        <a:off x="1507738" y="707092"/>
        <a:ext cx="9007861" cy="1305401"/>
      </dsp:txXfrm>
    </dsp:sp>
    <dsp:sp modelId="{A2EC1FD0-464E-4C82-BFCC-56F515FCF803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9F3C87-12B0-49DE-BC09-4620ECD3336D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C3A18-776B-4794-82C2-F3D761587C27}">
      <dsp:nvSpPr>
        <dsp:cNvPr id="0" name=""/>
        <dsp:cNvSpPr/>
      </dsp:nvSpPr>
      <dsp:spPr>
        <a:xfrm>
          <a:off x="1507738" y="2338844"/>
          <a:ext cx="4732020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Porcine most sensitive animal</a:t>
          </a:r>
        </a:p>
      </dsp:txBody>
      <dsp:txXfrm>
        <a:off x="1507738" y="2338844"/>
        <a:ext cx="4732020" cy="1305401"/>
      </dsp:txXfrm>
    </dsp:sp>
    <dsp:sp modelId="{0AE9BC9A-548A-4756-860B-AA825A3BD0C1}">
      <dsp:nvSpPr>
        <dsp:cNvPr id="0" name=""/>
        <dsp:cNvSpPr/>
      </dsp:nvSpPr>
      <dsp:spPr>
        <a:xfrm>
          <a:off x="6239758" y="2338844"/>
          <a:ext cx="427584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Nephropathy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Kidney</a:t>
          </a:r>
        </a:p>
      </dsp:txBody>
      <dsp:txXfrm>
        <a:off x="6239758" y="2338844"/>
        <a:ext cx="4275841" cy="13054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341F9-C431-4460-9B4F-674C2E687A90}">
      <dsp:nvSpPr>
        <dsp:cNvPr id="0" name=""/>
        <dsp:cNvSpPr/>
      </dsp:nvSpPr>
      <dsp:spPr>
        <a:xfrm>
          <a:off x="0" y="1929"/>
          <a:ext cx="11480800" cy="9777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0E377-E325-4E8B-959A-C548490622BD}">
      <dsp:nvSpPr>
        <dsp:cNvPr id="0" name=""/>
        <dsp:cNvSpPr/>
      </dsp:nvSpPr>
      <dsp:spPr>
        <a:xfrm>
          <a:off x="295771" y="221924"/>
          <a:ext cx="537765" cy="53776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D466B6-7C72-4025-A55F-9B9BFDB79415}">
      <dsp:nvSpPr>
        <dsp:cNvPr id="0" name=""/>
        <dsp:cNvSpPr/>
      </dsp:nvSpPr>
      <dsp:spPr>
        <a:xfrm>
          <a:off x="1129308" y="1929"/>
          <a:ext cx="10351491" cy="977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79" tIns="103479" rIns="103479" bIns="103479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>
              <a:latin typeface="Open Sans" panose="020B0606030504020204"/>
            </a:rPr>
            <a:t>T2 and HT2 are produced by </a:t>
          </a:r>
          <a:r>
            <a:rPr lang="en-US" sz="2200" i="1" kern="1200" dirty="0">
              <a:latin typeface="Open Sans" panose="020B0606030504020204"/>
            </a:rPr>
            <a:t>Fusarium</a:t>
          </a:r>
          <a:r>
            <a:rPr lang="en-US" sz="2200" kern="1200" dirty="0">
              <a:latin typeface="Open Sans" panose="020B0606030504020204"/>
            </a:rPr>
            <a:t> species when grown under moist conditions</a:t>
          </a:r>
        </a:p>
      </dsp:txBody>
      <dsp:txXfrm>
        <a:off x="1129308" y="1929"/>
        <a:ext cx="10351491" cy="977756"/>
      </dsp:txXfrm>
    </dsp:sp>
    <dsp:sp modelId="{77C783B1-CA28-4C89-91D9-0DA60A08B940}">
      <dsp:nvSpPr>
        <dsp:cNvPr id="0" name=""/>
        <dsp:cNvSpPr/>
      </dsp:nvSpPr>
      <dsp:spPr>
        <a:xfrm>
          <a:off x="0" y="1224124"/>
          <a:ext cx="11480800" cy="9777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6739A-0E68-4111-B773-59751E582DA6}">
      <dsp:nvSpPr>
        <dsp:cNvPr id="0" name=""/>
        <dsp:cNvSpPr/>
      </dsp:nvSpPr>
      <dsp:spPr>
        <a:xfrm>
          <a:off x="295771" y="1444119"/>
          <a:ext cx="537765" cy="53776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BD349-FDF4-4FF5-B625-F0AFB289E2E2}">
      <dsp:nvSpPr>
        <dsp:cNvPr id="0" name=""/>
        <dsp:cNvSpPr/>
      </dsp:nvSpPr>
      <dsp:spPr>
        <a:xfrm>
          <a:off x="1129308" y="1224124"/>
          <a:ext cx="5166360" cy="977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79" tIns="103479" rIns="103479" bIns="103479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Open Sans" panose="020B0606030504020204"/>
            </a:rPr>
            <a:t>T2 is the toxin and HT2 is the primary metabolite</a:t>
          </a:r>
        </a:p>
      </dsp:txBody>
      <dsp:txXfrm>
        <a:off x="1129308" y="1224124"/>
        <a:ext cx="5166360" cy="977756"/>
      </dsp:txXfrm>
    </dsp:sp>
    <dsp:sp modelId="{370FAFCF-5E83-41FA-B5D9-E20D4578F2B4}">
      <dsp:nvSpPr>
        <dsp:cNvPr id="0" name=""/>
        <dsp:cNvSpPr/>
      </dsp:nvSpPr>
      <dsp:spPr>
        <a:xfrm>
          <a:off x="6295668" y="1224124"/>
          <a:ext cx="5185131" cy="977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79" tIns="103479" rIns="103479" bIns="103479" numCol="1" spcCol="1270" anchor="ctr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Open Sans" panose="020B0606030504020204"/>
            </a:rPr>
            <a:t>Cross Reactivity: T-2 Toxin (100%) and HT-2 Toxin (100%)</a:t>
          </a:r>
        </a:p>
      </dsp:txBody>
      <dsp:txXfrm>
        <a:off x="6295668" y="1224124"/>
        <a:ext cx="5185131" cy="977756"/>
      </dsp:txXfrm>
    </dsp:sp>
    <dsp:sp modelId="{BBEF1020-4E6F-4128-B0DD-9AD4799E42A2}">
      <dsp:nvSpPr>
        <dsp:cNvPr id="0" name=""/>
        <dsp:cNvSpPr/>
      </dsp:nvSpPr>
      <dsp:spPr>
        <a:xfrm>
          <a:off x="0" y="2446319"/>
          <a:ext cx="11480800" cy="9777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451A11-97AD-42D8-98F5-C91B11ADB5A1}">
      <dsp:nvSpPr>
        <dsp:cNvPr id="0" name=""/>
        <dsp:cNvSpPr/>
      </dsp:nvSpPr>
      <dsp:spPr>
        <a:xfrm>
          <a:off x="295771" y="2666314"/>
          <a:ext cx="537765" cy="53776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199F5-93C7-454F-AB73-EB730EAAAE19}">
      <dsp:nvSpPr>
        <dsp:cNvPr id="0" name=""/>
        <dsp:cNvSpPr/>
      </dsp:nvSpPr>
      <dsp:spPr>
        <a:xfrm>
          <a:off x="1129308" y="2446319"/>
          <a:ext cx="5166360" cy="977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79" tIns="103479" rIns="103479" bIns="103479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Open Sans" panose="020B0606030504020204"/>
            </a:rPr>
            <a:t>Porcine most sensitive</a:t>
          </a:r>
        </a:p>
      </dsp:txBody>
      <dsp:txXfrm>
        <a:off x="1129308" y="2446319"/>
        <a:ext cx="5166360" cy="977756"/>
      </dsp:txXfrm>
    </dsp:sp>
    <dsp:sp modelId="{04E0FD4D-5F34-4308-B046-132226BE9638}">
      <dsp:nvSpPr>
        <dsp:cNvPr id="0" name=""/>
        <dsp:cNvSpPr/>
      </dsp:nvSpPr>
      <dsp:spPr>
        <a:xfrm>
          <a:off x="6295668" y="2446319"/>
          <a:ext cx="5185131" cy="977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79" tIns="103479" rIns="103479" bIns="103479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>
              <a:latin typeface="Open Sans" panose="020B0606030504020204"/>
            </a:rPr>
            <a:t>Immune System Depression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Open Sans" panose="020B0606030504020204"/>
            </a:rPr>
            <a:t>Induces red and white blood cell toxicity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Open Sans" panose="020B0606030504020204"/>
            </a:rPr>
            <a:t>T2 and metabolites inhibit protein, RNA, and DNA synthesis</a:t>
          </a:r>
        </a:p>
      </dsp:txBody>
      <dsp:txXfrm>
        <a:off x="6295668" y="2446319"/>
        <a:ext cx="5185131" cy="977756"/>
      </dsp:txXfrm>
    </dsp:sp>
    <dsp:sp modelId="{F6ABD0EE-7990-419F-8421-936D011B2C87}">
      <dsp:nvSpPr>
        <dsp:cNvPr id="0" name=""/>
        <dsp:cNvSpPr/>
      </dsp:nvSpPr>
      <dsp:spPr>
        <a:xfrm>
          <a:off x="0" y="3668514"/>
          <a:ext cx="11480800" cy="9777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13B393-87E1-43D8-A0BF-D0051414FCF7}">
      <dsp:nvSpPr>
        <dsp:cNvPr id="0" name=""/>
        <dsp:cNvSpPr/>
      </dsp:nvSpPr>
      <dsp:spPr>
        <a:xfrm>
          <a:off x="295771" y="3888509"/>
          <a:ext cx="537765" cy="537765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002E77-562B-4598-9D4E-E1E6029BCF9B}">
      <dsp:nvSpPr>
        <dsp:cNvPr id="0" name=""/>
        <dsp:cNvSpPr/>
      </dsp:nvSpPr>
      <dsp:spPr>
        <a:xfrm>
          <a:off x="1129308" y="3668514"/>
          <a:ext cx="10351491" cy="977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479" tIns="103479" rIns="103479" bIns="103479" numCol="1" spcCol="1270" anchor="ctr" anchorCtr="0">
          <a:noAutofit/>
        </a:bodyPr>
        <a:lstStyle/>
        <a:p>
          <a:pPr lvl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>
              <a:latin typeface="Open Sans" panose="020B0606030504020204"/>
            </a:rPr>
            <a:t>Validated for multiple commodities including barley, corn, oats, and wheat</a:t>
          </a:r>
        </a:p>
      </dsp:txBody>
      <dsp:txXfrm>
        <a:off x="1129308" y="3668514"/>
        <a:ext cx="10351491" cy="977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AAEC3-806E-48AA-9FDE-D039E69746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E5BB2-A1FB-40DF-9345-346EDF792E25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88C50-3A40-43F4-BCAC-BD7231BC58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65A30-5AF6-4B1A-B2A5-1297B07A67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3579D-F889-409E-994B-C50D6D19484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3A3958F4-18A4-6148-9304-2A60CF53C9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42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CCF0B-C6B6-4B85-9587-FA0B1850386B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6BA98-210B-4BDC-86BD-C5BED043C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95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F8394-6EF4-480B-A66F-5F268DD9981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56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AA555-837B-4586-86CC-D10C3DDB77A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63B10A-1BA2-6849-AD37-E108F13DEB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AD6B48-CADB-EC49-AFFC-333F5840BA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546" y="89396"/>
            <a:ext cx="2374184" cy="8747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D0AD125-820E-CA4D-8E93-B75C19253F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0470" y="2904088"/>
            <a:ext cx="9951721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EA29478-A0B5-094B-8D2D-8F9232ADB2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0470" y="3737517"/>
            <a:ext cx="9951722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886960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91FC488-903A-994E-A74F-442284C0B069}"/>
              </a:ext>
            </a:extLst>
          </p:cNvPr>
          <p:cNvSpPr/>
          <p:nvPr userDrawn="1"/>
        </p:nvSpPr>
        <p:spPr>
          <a:xfrm>
            <a:off x="406400" y="471598"/>
            <a:ext cx="7936992" cy="5916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15AAC"/>
              </a:solidFill>
              <a:latin typeface="PT Sans" panose="020B0503020203020204" pitchFamily="34" charset="77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D287F1B2-32F2-DF47-9087-3E3EBE0EF333}"/>
              </a:ext>
            </a:extLst>
          </p:cNvPr>
          <p:cNvSpPr/>
          <p:nvPr userDrawn="1"/>
        </p:nvSpPr>
        <p:spPr>
          <a:xfrm rot="16200000">
            <a:off x="7114792" y="2816118"/>
            <a:ext cx="1977887" cy="1225763"/>
          </a:xfrm>
          <a:prstGeom prst="triangle">
            <a:avLst/>
          </a:prstGeom>
          <a:solidFill>
            <a:srgbClr val="315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315AAC"/>
              </a:solidFill>
              <a:latin typeface="PT Sans" panose="020B0503020203020204" pitchFamily="34" charset="77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FEC6266-A127-A44E-BFAE-8258E80DEE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1517" y="731325"/>
            <a:ext cx="3730787" cy="724247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buNone/>
              <a:defRPr sz="4000" b="1" i="0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0A230-8816-654D-A84B-164A5C6CFC5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147054" y="2123225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rgbClr val="315A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21A569D-81E0-8444-B50C-2E6202EE77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47054" y="1729781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85C26B2-F35F-4245-B323-DE95C8726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63815" y="1757785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93CAD2A-D7E4-8E45-89AD-ABC4977AF33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147054" y="3287696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rgbClr val="315A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3606B75-B710-FC42-B8BA-95D2FF505B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147054" y="2894252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9739C55-C496-4C40-9D5A-6DAFC5E7DDD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63815" y="2922256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075161B-B72D-E049-B802-CAB611C95D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46467" y="4481915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rgbClr val="315A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B1936B6-00B6-FE41-80B7-407647CB451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146467" y="4088471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7E38F77-DA39-E44D-B2F1-8DECC38FF9C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63228" y="4116475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7D9C02C-8379-DC4E-9E9E-F85D0710EA4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146467" y="5704138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rgbClr val="315A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B3874F8-58F3-864D-B51C-19497CA217A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146467" y="5310694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72074A9-0C15-A147-B543-D0D787306C1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263228" y="5338698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1873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AD1CF56-720C-D84D-B54D-674646ECCB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2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924B7F-9FC7-BC4D-8757-966CD5501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67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5924B7F-9FC7-BC4D-8757-966CD5501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048B594-DE2E-B74A-AD68-1C9943FE1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1083634"/>
            <a:ext cx="11035128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16AE65F-EEF2-B543-8D02-00EFE8FAA2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435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1E48BC-9943-DC49-B528-57054BE8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924B7F-9FC7-BC4D-8757-966CD5501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921A51-C5BF-B14E-A5ED-73B4276B4B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181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1E48BC-9943-DC49-B528-57054BE8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924B7F-9FC7-BC4D-8757-966CD5501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0AF674-3E67-FD4C-99D0-FA63D65D8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1083634"/>
            <a:ext cx="11035128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0ABB0EC-5FB7-D648-8370-74DB3872C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764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52E68E-5A36-B946-8BE2-ACC0F25842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C6B9BF-DE87-8E49-A4FF-6DFE54374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8D9826B-1C9A-1740-A469-C35621674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3A9CDB5-E55F-3445-8388-2C9ACC111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765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52E68E-5A36-B946-8BE2-ACC0F25842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C6B9BF-DE87-8E49-A4FF-6DFE54374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8D9826B-1C9A-1740-A469-C35621674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7973EA1-EC45-4C48-B274-A69A4BAC4B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1083634"/>
            <a:ext cx="11035128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46D9E86-7BEA-B44B-B7AB-77C2DF43F3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930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52E68E-5A36-B946-8BE2-ACC0F25842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2CD2B54-2DF5-514B-840C-168D56151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D6358CB-FB04-A74F-B7ED-45DD3A561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86A0B95-58A3-F14D-9843-19AF968BB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30B3FF77-0F39-954C-AD53-BF6A9CA68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EC11D9D-CEBE-7A41-959C-7BAA2C4644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176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52E68E-5A36-B946-8BE2-ACC0F25842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2CD2B54-2DF5-514B-840C-168D56151C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D6358CB-FB04-A74F-B7ED-45DD3A561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86A0B95-58A3-F14D-9843-19AF968BB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30B3FF77-0F39-954C-AD53-BF6A9CA682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47ED0D5-7EA3-444C-B021-244A3213BA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1083634"/>
            <a:ext cx="11035128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7972B7F-17C6-DD49-BBED-C49611B12F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21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endParaRPr lang="en-IN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7331528" y="-6"/>
            <a:ext cx="4860471" cy="2647452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7331527" y="-143236"/>
            <a:ext cx="1934904" cy="614163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8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75707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52E68E-5A36-B946-8BE2-ACC0F25842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9775C7B-1C0A-D14D-B544-D5A686F8B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26062"/>
            <a:ext cx="3932237" cy="4881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F32677-494F-0944-A0E6-CF7E8EBC5E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25478" y="1424334"/>
            <a:ext cx="4881561" cy="488156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A5FFE1C-CADE-614B-A990-C89D3C6BA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780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52E68E-5A36-B946-8BE2-ACC0F25842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9775C7B-1C0A-D14D-B544-D5A686F8B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40467"/>
            <a:ext cx="3932237" cy="4417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F32677-494F-0944-A0E6-CF7E8EBC5E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25478" y="1838740"/>
            <a:ext cx="4881561" cy="441746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227C331-C7C6-9141-8BCF-EEA774C226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1083634"/>
            <a:ext cx="11035128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7FE3F1-73C8-8847-A6FB-3B357E8F9A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494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52E68E-5A36-B946-8BE2-ACC0F25842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9775C7B-1C0A-D14D-B544-D5A686F8B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26062"/>
            <a:ext cx="3932237" cy="4881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F32677-494F-0944-A0E6-CF7E8EBC5E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26088" y="2314090"/>
            <a:ext cx="2743200" cy="27432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80DFAB0-97CA-2B4F-BEC0-AD504881B4F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27913" y="2314090"/>
            <a:ext cx="2743200" cy="27432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190E5FE-8955-A04D-A563-1C33D2C79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2052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352E68E-5A36-B946-8BE2-ACC0F25842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F32677-494F-0944-A0E6-CF7E8EBC5E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86940" y="2374403"/>
            <a:ext cx="3079774" cy="307977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80DFAB0-97CA-2B4F-BEC0-AD504881B4F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88765" y="2374403"/>
            <a:ext cx="3079774" cy="307977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42B053C-36A1-CB40-8CAD-303AAC2C5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40467"/>
            <a:ext cx="3932237" cy="4417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AB84726-A6EA-2A42-98EF-3CC1A45A44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1083634"/>
            <a:ext cx="11035128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015C27E-F486-7645-B7B9-DED608B8B3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7564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8974A3-0196-A446-9DEE-466CE6E559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5A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940352-1F87-0440-A62F-143DBC01A903}"/>
              </a:ext>
            </a:extLst>
          </p:cNvPr>
          <p:cNvSpPr/>
          <p:nvPr userDrawn="1"/>
        </p:nvSpPr>
        <p:spPr>
          <a:xfrm>
            <a:off x="-23020" y="2266519"/>
            <a:ext cx="10168128" cy="2404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58EE4F5-8ABC-F147-A89C-08CE3B644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92" y="3172442"/>
            <a:ext cx="6951066" cy="584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315AAC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8EFF3E0-0397-E54F-B712-754619E6BC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90" y="3883992"/>
            <a:ext cx="7223760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0667A02-87B2-074F-9E47-F090A413A372}"/>
              </a:ext>
            </a:extLst>
          </p:cNvPr>
          <p:cNvSpPr/>
          <p:nvPr userDrawn="1"/>
        </p:nvSpPr>
        <p:spPr>
          <a:xfrm rot="16200000">
            <a:off x="9033044" y="2816118"/>
            <a:ext cx="1977887" cy="1225763"/>
          </a:xfrm>
          <a:prstGeom prst="triangle">
            <a:avLst/>
          </a:prstGeom>
          <a:solidFill>
            <a:srgbClr val="315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BBB337-1623-4145-9574-8B3DFCA3F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38" y="6242212"/>
            <a:ext cx="1403783" cy="5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49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87200" cy="1295400"/>
          </a:xfrm>
        </p:spPr>
        <p:txBody>
          <a:bodyPr>
            <a:normAutofit/>
          </a:bodyPr>
          <a:lstStyle>
            <a:lvl1pPr marL="171450" indent="0" algn="l">
              <a:defRPr lang="en-US" sz="270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24000"/>
            <a:ext cx="11480800" cy="4648200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defRPr>
            </a:lvl1pPr>
            <a:lvl2pPr>
              <a:defRPr sz="1800">
                <a:solidFill>
                  <a:srgbClr val="007DC3"/>
                </a:solidFill>
                <a:latin typeface="Franklin Gothic Book" pitchFamily="34" charset="0"/>
              </a:defRPr>
            </a:lvl2pPr>
            <a:lvl3pPr>
              <a:defRPr sz="1800">
                <a:latin typeface="Century Gothic" pitchFamily="34" charset="0"/>
              </a:defRPr>
            </a:lvl3pPr>
            <a:lvl4pPr>
              <a:defRPr sz="1800">
                <a:latin typeface="Franklin Gothic Book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242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-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8628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9344" y="0"/>
            <a:ext cx="9982200" cy="1295400"/>
          </a:xfrm>
        </p:spPr>
        <p:txBody>
          <a:bodyPr>
            <a:normAutofit/>
          </a:bodyPr>
          <a:lstStyle>
            <a:lvl1pPr marL="171450" indent="0" algn="l">
              <a:defRPr lang="en-US" sz="240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300943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344" y="0"/>
            <a:ext cx="9982200" cy="1295400"/>
          </a:xfrm>
        </p:spPr>
        <p:txBody>
          <a:bodyPr>
            <a:normAutofit/>
          </a:bodyPr>
          <a:lstStyle>
            <a:lvl1pPr marL="228600" indent="0" algn="l">
              <a:defRPr lang="en-US" sz="360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524000"/>
            <a:ext cx="9982200" cy="510540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ucida Sans" charset="0"/>
                <a:ea typeface="Lucida Sans" charset="0"/>
                <a:cs typeface="Lucida Sans" charset="0"/>
              </a:defRPr>
            </a:lvl1pPr>
            <a:lvl2pPr>
              <a:defRPr sz="2400">
                <a:solidFill>
                  <a:srgbClr val="007DC3"/>
                </a:solidFill>
                <a:latin typeface="Lucida Sans" charset="0"/>
                <a:ea typeface="Lucida Sans" charset="0"/>
                <a:cs typeface="Lucida Sans" charset="0"/>
              </a:defRPr>
            </a:lvl2pPr>
            <a:lvl3pPr>
              <a:defRPr sz="2400">
                <a:latin typeface="Lucida Sans" charset="0"/>
                <a:ea typeface="Lucida Sans" charset="0"/>
                <a:cs typeface="Lucida Sans" charset="0"/>
              </a:defRPr>
            </a:lvl3pPr>
            <a:lvl4pPr>
              <a:defRPr sz="2400">
                <a:latin typeface="Lucida Sans" charset="0"/>
                <a:ea typeface="Lucida Sans" charset="0"/>
                <a:cs typeface="Lucida Sans" charset="0"/>
              </a:defRPr>
            </a:lvl4pPr>
            <a:lvl5pPr>
              <a:defRPr sz="2400">
                <a:latin typeface="Lucida Sans" charset="0"/>
                <a:ea typeface="Lucida Sans" charset="0"/>
                <a:cs typeface="Lucida Sans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6509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63B10A-1BA2-6849-AD37-E108F13DEB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D0AD125-820E-CA4D-8E93-B75C19253F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0470" y="3256170"/>
            <a:ext cx="9951721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513A3D-4578-9841-AA2D-EB88547D9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38" y="6242212"/>
            <a:ext cx="1403783" cy="5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30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7331528" y="-6"/>
            <a:ext cx="4860471" cy="2647452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7331527" y="-143236"/>
            <a:ext cx="1934904" cy="614163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63612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63B10A-1BA2-6849-AD37-E108F13DEB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D0AD125-820E-CA4D-8E93-B75C19253F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0470" y="2904088"/>
            <a:ext cx="9951721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EA29478-A0B5-094B-8D2D-8F9232ADB2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0470" y="3737517"/>
            <a:ext cx="9951722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B1659-D74F-6F49-A2A8-500AC00C9F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38" y="6242212"/>
            <a:ext cx="1403783" cy="5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29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5E17329-71B4-894B-AF11-FB94FEC712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91" y="3172442"/>
            <a:ext cx="7497717" cy="584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315AAC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D981A-0D2E-344A-80FA-1A1AB61061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02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7B596C-9EA1-7444-97DF-88AF357B9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22233DE-8C81-5F4D-B1F3-6453255AE3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90" y="3883992"/>
            <a:ext cx="7223760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6F90DE8-2ABE-2E49-AD0D-0D9A135786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91" y="3172442"/>
            <a:ext cx="7497717" cy="584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315AAC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885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0646FF-220F-4E4E-A8EC-0CDE05C9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F88289-D4FC-6E41-8E61-1F25BAC34C12}"/>
              </a:ext>
            </a:extLst>
          </p:cNvPr>
          <p:cNvSpPr/>
          <p:nvPr userDrawn="1"/>
        </p:nvSpPr>
        <p:spPr>
          <a:xfrm>
            <a:off x="-23020" y="2266519"/>
            <a:ext cx="10168128" cy="2404872"/>
          </a:xfrm>
          <a:prstGeom prst="rect">
            <a:avLst/>
          </a:prstGeom>
          <a:solidFill>
            <a:srgbClr val="315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5AAC"/>
              </a:solidFill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07E6926-E9A9-A340-B6E4-47115BFC3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92" y="3172442"/>
            <a:ext cx="6951066" cy="584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67506570-9ED8-6940-8398-9CC64DAA2217}"/>
              </a:ext>
            </a:extLst>
          </p:cNvPr>
          <p:cNvSpPr/>
          <p:nvPr userDrawn="1"/>
        </p:nvSpPr>
        <p:spPr>
          <a:xfrm rot="16200000">
            <a:off x="9033044" y="2816118"/>
            <a:ext cx="1977887" cy="12257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5637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0646FF-220F-4E4E-A8EC-0CDE05C96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F88289-D4FC-6E41-8E61-1F25BAC34C12}"/>
              </a:ext>
            </a:extLst>
          </p:cNvPr>
          <p:cNvSpPr/>
          <p:nvPr userDrawn="1"/>
        </p:nvSpPr>
        <p:spPr>
          <a:xfrm>
            <a:off x="-23020" y="2266519"/>
            <a:ext cx="10168128" cy="2404872"/>
          </a:xfrm>
          <a:prstGeom prst="rect">
            <a:avLst/>
          </a:prstGeom>
          <a:solidFill>
            <a:srgbClr val="315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15AAC"/>
              </a:solidFill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07E6926-E9A9-A340-B6E4-47115BFC32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92" y="3172442"/>
            <a:ext cx="6951066" cy="584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12E156-B477-B548-8878-0D6CB51AF0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90" y="3883992"/>
            <a:ext cx="7223760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8A86E10A-8CB9-8047-9D5E-F16D9E056BDB}"/>
              </a:ext>
            </a:extLst>
          </p:cNvPr>
          <p:cNvSpPr/>
          <p:nvPr userDrawn="1"/>
        </p:nvSpPr>
        <p:spPr>
          <a:xfrm rot="16200000">
            <a:off x="9033044" y="2816118"/>
            <a:ext cx="1977887" cy="12257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26653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F11C96-6D29-FE42-9EEC-2D9DC61003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5A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E055C5-C8D0-D344-BB0C-529AFCA0E237}"/>
              </a:ext>
            </a:extLst>
          </p:cNvPr>
          <p:cNvSpPr/>
          <p:nvPr userDrawn="1"/>
        </p:nvSpPr>
        <p:spPr>
          <a:xfrm>
            <a:off x="-23020" y="2266519"/>
            <a:ext cx="10168128" cy="2404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32E5F63-10D6-1549-A507-1F66A74E7C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92" y="3172442"/>
            <a:ext cx="6951066" cy="584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315AAC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46AA126C-1408-0F4F-A70E-9F49BDCFE927}"/>
              </a:ext>
            </a:extLst>
          </p:cNvPr>
          <p:cNvSpPr/>
          <p:nvPr userDrawn="1"/>
        </p:nvSpPr>
        <p:spPr>
          <a:xfrm rot="16200000">
            <a:off x="9023104" y="2816118"/>
            <a:ext cx="1977887" cy="1225763"/>
          </a:xfrm>
          <a:prstGeom prst="triangle">
            <a:avLst/>
          </a:prstGeom>
          <a:solidFill>
            <a:srgbClr val="315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5BFCE3-0D8F-2749-B04A-35B69EEDE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38" y="6242212"/>
            <a:ext cx="1403783" cy="5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97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8974A3-0196-A446-9DEE-466CE6E559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5A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940352-1F87-0440-A62F-143DBC01A903}"/>
              </a:ext>
            </a:extLst>
          </p:cNvPr>
          <p:cNvSpPr/>
          <p:nvPr userDrawn="1"/>
        </p:nvSpPr>
        <p:spPr>
          <a:xfrm>
            <a:off x="-23020" y="2266519"/>
            <a:ext cx="10168128" cy="2404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58EE4F5-8ABC-F147-A89C-08CE3B644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92" y="3172442"/>
            <a:ext cx="6951066" cy="584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315AAC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8EFF3E0-0397-E54F-B712-754619E6BC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90" y="3883992"/>
            <a:ext cx="7223760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0667A02-87B2-074F-9E47-F090A413A372}"/>
              </a:ext>
            </a:extLst>
          </p:cNvPr>
          <p:cNvSpPr/>
          <p:nvPr userDrawn="1"/>
        </p:nvSpPr>
        <p:spPr>
          <a:xfrm rot="16200000">
            <a:off x="9033044" y="2816118"/>
            <a:ext cx="1977887" cy="1225763"/>
          </a:xfrm>
          <a:prstGeom prst="triangle">
            <a:avLst/>
          </a:prstGeom>
          <a:solidFill>
            <a:srgbClr val="315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BBB337-1623-4145-9574-8B3DFCA3F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38" y="6242212"/>
            <a:ext cx="1403783" cy="5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74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1E48BC-9943-DC49-B528-57054BE8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924B7F-9FC7-BC4D-8757-966CD5501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10AF674-3E67-FD4C-99D0-FA63D65D8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1083634"/>
            <a:ext cx="11035128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0ABB0EC-5FB7-D648-8370-74DB3872C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183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1E48BC-9943-DC49-B528-57054BE8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924B7F-9FC7-BC4D-8757-966CD55012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A921A51-C5BF-B14E-A5ED-73B4276B4B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2487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C581FC-45CD-B246-9DBA-A3685429DA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68A988-17B0-C841-A291-6CCD3AEE0605}"/>
              </a:ext>
            </a:extLst>
          </p:cNvPr>
          <p:cNvSpPr/>
          <p:nvPr userDrawn="1"/>
        </p:nvSpPr>
        <p:spPr>
          <a:xfrm>
            <a:off x="8666922" y="5128591"/>
            <a:ext cx="3130826" cy="1490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69671-14EC-7643-9AA4-49CFC74B0E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546" y="5874026"/>
            <a:ext cx="2374184" cy="874700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D24244A-97BF-D34F-AEE6-4CB6DA2244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0470" y="1980096"/>
            <a:ext cx="9951721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3810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8974A3-0196-A446-9DEE-466CE6E559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5A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940352-1F87-0440-A62F-143DBC01A903}"/>
              </a:ext>
            </a:extLst>
          </p:cNvPr>
          <p:cNvSpPr/>
          <p:nvPr userDrawn="1"/>
        </p:nvSpPr>
        <p:spPr>
          <a:xfrm>
            <a:off x="-23020" y="2266519"/>
            <a:ext cx="10168128" cy="2404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58EE4F5-8ABC-F147-A89C-08CE3B644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92" y="3172442"/>
            <a:ext cx="6951066" cy="584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0">
                <a:solidFill>
                  <a:srgbClr val="315AAC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8EFF3E0-0397-E54F-B712-754619E6BC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90" y="3883992"/>
            <a:ext cx="7223760" cy="6400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0667A02-87B2-074F-9E47-F090A413A372}"/>
              </a:ext>
            </a:extLst>
          </p:cNvPr>
          <p:cNvSpPr/>
          <p:nvPr userDrawn="1"/>
        </p:nvSpPr>
        <p:spPr>
          <a:xfrm rot="16200000">
            <a:off x="9033044" y="2816118"/>
            <a:ext cx="1977887" cy="1225763"/>
          </a:xfrm>
          <a:prstGeom prst="triangle">
            <a:avLst/>
          </a:prstGeom>
          <a:solidFill>
            <a:srgbClr val="315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BBB337-1623-4145-9574-8B3DFCA3F0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38" y="6242212"/>
            <a:ext cx="1403783" cy="5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499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C581FC-45CD-B246-9DBA-A3685429DA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24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68A988-17B0-C841-A291-6CCD3AEE0605}"/>
              </a:ext>
            </a:extLst>
          </p:cNvPr>
          <p:cNvSpPr/>
          <p:nvPr userDrawn="1"/>
        </p:nvSpPr>
        <p:spPr>
          <a:xfrm>
            <a:off x="8666922" y="5128591"/>
            <a:ext cx="3130826" cy="1490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69671-14EC-7643-9AA4-49CFC74B0E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546" y="5874026"/>
            <a:ext cx="2374184" cy="874700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13133FF-8C9F-CB40-9131-220BCF094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0470" y="1569643"/>
            <a:ext cx="9951721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Thank You!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96F721-BD06-DD40-9D9F-C08FEFC45A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0470" y="2403072"/>
            <a:ext cx="9951722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644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2605F8-CEF1-814D-8AC8-8C61A437C79A}"/>
              </a:ext>
            </a:extLst>
          </p:cNvPr>
          <p:cNvCxnSpPr>
            <a:cxnSpLocks/>
          </p:cNvCxnSpPr>
          <p:nvPr userDrawn="1"/>
        </p:nvCxnSpPr>
        <p:spPr>
          <a:xfrm>
            <a:off x="782780" y="3968000"/>
            <a:ext cx="10302843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CF664B-8FCA-E140-AE08-9A0C968401A8}"/>
              </a:ext>
            </a:extLst>
          </p:cNvPr>
          <p:cNvGrpSpPr/>
          <p:nvPr userDrawn="1"/>
        </p:nvGrpSpPr>
        <p:grpSpPr>
          <a:xfrm>
            <a:off x="1394944" y="3801237"/>
            <a:ext cx="337351" cy="337351"/>
            <a:chOff x="4319972" y="3176972"/>
            <a:chExt cx="504056" cy="50405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69638B-BADB-EF46-B781-AF4252E090DD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7796D3">
                <a:alpha val="49804"/>
              </a:srgb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91071EB-D3B5-B749-8E98-7053386ADF28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315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DD31294-60B3-CE46-8B3F-60FA2F3D4799}"/>
              </a:ext>
            </a:extLst>
          </p:cNvPr>
          <p:cNvGrpSpPr/>
          <p:nvPr userDrawn="1"/>
        </p:nvGrpSpPr>
        <p:grpSpPr>
          <a:xfrm>
            <a:off x="10244985" y="3801237"/>
            <a:ext cx="337351" cy="337351"/>
            <a:chOff x="4319972" y="3176972"/>
            <a:chExt cx="504056" cy="50405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55CDBF9-585E-8440-A474-F890211C78D6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042F3B7-2F45-AF4A-8FC0-E6128D09C896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FF9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81390A-6D6C-DC41-B3AC-81BD38154C0D}"/>
              </a:ext>
            </a:extLst>
          </p:cNvPr>
          <p:cNvGrpSpPr/>
          <p:nvPr userDrawn="1"/>
        </p:nvGrpSpPr>
        <p:grpSpPr>
          <a:xfrm>
            <a:off x="8980750" y="3801237"/>
            <a:ext cx="337351" cy="337351"/>
            <a:chOff x="4319972" y="3176972"/>
            <a:chExt cx="504056" cy="50405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ECEBA76-DD10-C14B-9E7B-292296DAC4AA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FF02FB-3A51-A146-B5DF-9627943A7D4D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209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88DFF84A-B1EA-0B45-BF1D-8BE5B1E61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22473422-B410-5A42-A6BE-46EBAB858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339509"/>
            <a:ext cx="11576304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E3F32CD7-5E58-904E-B4D2-352695D86D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630" y="2558395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32BCD02C-807A-464A-BFAA-BC6B9F0DAF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506" y="2293658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237E7D5A-7B20-9F41-8CA2-CDA380323E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803" y="2557011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BE6C18C7-7D77-7540-A9AC-34FD97EBB9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5679" y="2292274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E29882C9-4637-D743-9431-C70B8D24AE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08758" y="2564738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F051BD22-C020-6341-9034-5B26AA4F8E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16634" y="2300001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93C72DF0-6951-3F4F-9565-02D1DC4261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4931" y="2563354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D6C10E6A-2E41-2A44-8505-8442D5D73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02807" y="2298617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2BA6011E-56A1-4840-81CD-1E792A3C19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51455" y="5121316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38E1E54F-3BE6-FC49-A7AC-AB43C94519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59331" y="4856579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80" name="Text Placeholder 3">
            <a:extLst>
              <a:ext uri="{FF2B5EF4-FFF2-40B4-BE49-F238E27FC236}">
                <a16:creationId xmlns:a16="http://schemas.microsoft.com/office/drawing/2014/main" id="{6EDB0F71-1DBE-F340-9F4E-E7FE533535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37628" y="5119932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B20ADDF8-1FEF-414C-8568-AF5BD672F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45504" y="4855195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82" name="Text Placeholder 3">
            <a:extLst>
              <a:ext uri="{FF2B5EF4-FFF2-40B4-BE49-F238E27FC236}">
                <a16:creationId xmlns:a16="http://schemas.microsoft.com/office/drawing/2014/main" id="{C20B0E32-CE55-D048-B24F-C2AE73C26F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98583" y="5127659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3" name="Text Placeholder 3">
            <a:extLst>
              <a:ext uri="{FF2B5EF4-FFF2-40B4-BE49-F238E27FC236}">
                <a16:creationId xmlns:a16="http://schemas.microsoft.com/office/drawing/2014/main" id="{61A18924-57D0-BF48-9C88-888F425769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6459" y="4862922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AB48EF32-D958-7F41-B23A-A189DFF71C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84756" y="5126275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3F0C7F47-A8C6-5B4E-B74D-58010E7B3C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92632" y="4861538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F2BAB859-3C01-754D-AAC9-D77F6D9B0F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9506" y="3279977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88" name="Text Placeholder 3">
            <a:extLst>
              <a:ext uri="{FF2B5EF4-FFF2-40B4-BE49-F238E27FC236}">
                <a16:creationId xmlns:a16="http://schemas.microsoft.com/office/drawing/2014/main" id="{91689413-8BC5-2B41-92B7-B286186440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7803" y="3286523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7EB32EAF-DCF4-2642-ACFF-604027EB383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08758" y="3286523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CDFA8CC0-798E-A14E-87FD-FAD8D30F405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87055" y="3293069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D978606E-11A3-8840-B8C7-41328D0F6D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59331" y="4402155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9FB34C62-E880-4F49-9AEF-49F4A2E77E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37628" y="4408701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091C487D-2BFA-3F4A-95C8-21CA17F31E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98583" y="4408701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8917FC4E-EC81-494B-9022-9AB3EAE2376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76880" y="4415247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2020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46F271B-6FBB-CB4D-95C4-06B4893C2FC7}"/>
              </a:ext>
            </a:extLst>
          </p:cNvPr>
          <p:cNvGrpSpPr/>
          <p:nvPr userDrawn="1"/>
        </p:nvGrpSpPr>
        <p:grpSpPr>
          <a:xfrm>
            <a:off x="2659179" y="3799324"/>
            <a:ext cx="337351" cy="337351"/>
            <a:chOff x="4319972" y="3176972"/>
            <a:chExt cx="504056" cy="50405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0CED444-85CE-0948-804A-7022DA4EAA91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7796D3">
                <a:alpha val="49804"/>
              </a:srgb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A16F535-153F-7243-BA39-1E77299D0DC3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315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BB56E29-EB33-B041-B64B-C5445E430240}"/>
              </a:ext>
            </a:extLst>
          </p:cNvPr>
          <p:cNvGrpSpPr/>
          <p:nvPr userDrawn="1"/>
        </p:nvGrpSpPr>
        <p:grpSpPr>
          <a:xfrm>
            <a:off x="3923414" y="3799324"/>
            <a:ext cx="337351" cy="337351"/>
            <a:chOff x="4319972" y="3176972"/>
            <a:chExt cx="504056" cy="504056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DD5C28D-67C2-D148-BB89-5781A8811EC7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7796D3">
                <a:alpha val="49804"/>
              </a:srgb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0C9BFB3-3C9E-B74C-8A76-1E9C44570AF2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315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410ECFA-9E95-6546-BCA6-7E4B8E990538}"/>
              </a:ext>
            </a:extLst>
          </p:cNvPr>
          <p:cNvGrpSpPr/>
          <p:nvPr userDrawn="1"/>
        </p:nvGrpSpPr>
        <p:grpSpPr>
          <a:xfrm>
            <a:off x="5187649" y="3785463"/>
            <a:ext cx="337351" cy="337351"/>
            <a:chOff x="4319972" y="3176972"/>
            <a:chExt cx="504056" cy="504056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E97088D-4595-EF4B-B884-B6947BFCBF05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7796D3">
                <a:alpha val="49804"/>
              </a:srgb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DBD79C7-83A0-F443-B16D-7379303AA7B6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779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F303A24-5E33-E442-960A-DE3BA9BBFF76}"/>
              </a:ext>
            </a:extLst>
          </p:cNvPr>
          <p:cNvGrpSpPr/>
          <p:nvPr userDrawn="1"/>
        </p:nvGrpSpPr>
        <p:grpSpPr>
          <a:xfrm>
            <a:off x="6451884" y="3783550"/>
            <a:ext cx="337351" cy="337351"/>
            <a:chOff x="4319972" y="3176972"/>
            <a:chExt cx="504056" cy="504056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710561D-EDB5-9643-8633-0D5F249AC928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7796D3">
                <a:alpha val="49804"/>
              </a:srgb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947E10C-BED8-FB4A-A1EA-937639023217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779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2432A64-04C6-6944-ACD0-27A834B634B9}"/>
              </a:ext>
            </a:extLst>
          </p:cNvPr>
          <p:cNvGrpSpPr/>
          <p:nvPr userDrawn="1"/>
        </p:nvGrpSpPr>
        <p:grpSpPr>
          <a:xfrm>
            <a:off x="7716119" y="3783550"/>
            <a:ext cx="337351" cy="337351"/>
            <a:chOff x="4319972" y="3176972"/>
            <a:chExt cx="504056" cy="50405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66ACD66-F6D6-774F-835E-4E10108E31E2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4">
                <a:alpha val="49804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3B096F9-0720-494D-B90A-824CA79903AC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209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7556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88DFF84A-B1EA-0B45-BF1D-8BE5B1E61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70" name="Text Placeholder 9">
            <a:extLst>
              <a:ext uri="{FF2B5EF4-FFF2-40B4-BE49-F238E27FC236}">
                <a16:creationId xmlns:a16="http://schemas.microsoft.com/office/drawing/2014/main" id="{22473422-B410-5A42-A6BE-46EBAB858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339509"/>
            <a:ext cx="11576304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FCD7835A-12C7-5946-A111-622A9312F57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4704" y="1083634"/>
            <a:ext cx="11035128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61059E37-6EED-4349-A7EF-E30540355E73}"/>
              </a:ext>
            </a:extLst>
          </p:cNvPr>
          <p:cNvCxnSpPr>
            <a:cxnSpLocks/>
          </p:cNvCxnSpPr>
          <p:nvPr userDrawn="1"/>
        </p:nvCxnSpPr>
        <p:spPr>
          <a:xfrm>
            <a:off x="782780" y="3968000"/>
            <a:ext cx="10302843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674F0B3-7022-8542-AC0F-508FEF3D06C7}"/>
              </a:ext>
            </a:extLst>
          </p:cNvPr>
          <p:cNvGrpSpPr/>
          <p:nvPr userDrawn="1"/>
        </p:nvGrpSpPr>
        <p:grpSpPr>
          <a:xfrm>
            <a:off x="1394944" y="3801237"/>
            <a:ext cx="337351" cy="337351"/>
            <a:chOff x="4319972" y="3176972"/>
            <a:chExt cx="504056" cy="504056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1C7483A7-D0EF-9840-9DCB-CFA879FECD6D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7796D3">
                <a:alpha val="49804"/>
              </a:srgb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9C0DF88-B780-E14C-9CE2-C4A6E6974561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315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BF5F27BC-A5AF-9144-946A-7606B893BD34}"/>
              </a:ext>
            </a:extLst>
          </p:cNvPr>
          <p:cNvGrpSpPr/>
          <p:nvPr userDrawn="1"/>
        </p:nvGrpSpPr>
        <p:grpSpPr>
          <a:xfrm>
            <a:off x="10244985" y="3801237"/>
            <a:ext cx="337351" cy="337351"/>
            <a:chOff x="4319972" y="3176972"/>
            <a:chExt cx="504056" cy="50405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5A09803-0A14-064A-A98F-6FF83457605A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49561D0D-4A43-5542-A7DC-71359DE56ED9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FF9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4D17D58-D170-3143-8ACA-4C4A96FC7400}"/>
              </a:ext>
            </a:extLst>
          </p:cNvPr>
          <p:cNvGrpSpPr/>
          <p:nvPr userDrawn="1"/>
        </p:nvGrpSpPr>
        <p:grpSpPr>
          <a:xfrm>
            <a:off x="8980750" y="3801237"/>
            <a:ext cx="337351" cy="337351"/>
            <a:chOff x="4319972" y="3176972"/>
            <a:chExt cx="504056" cy="504056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B1849D71-E460-8B4C-BE22-8C29C18C4B8A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64C0E0F-8046-2E41-9BC3-E2AFA281A1C7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209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sp>
        <p:nvSpPr>
          <p:cNvPr id="139" name="Text Placeholder 3">
            <a:extLst>
              <a:ext uri="{FF2B5EF4-FFF2-40B4-BE49-F238E27FC236}">
                <a16:creationId xmlns:a16="http://schemas.microsoft.com/office/drawing/2014/main" id="{B97B89A9-8DC8-0348-98DF-7DDBA10EC3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1630" y="2558395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0" name="Text Placeholder 3">
            <a:extLst>
              <a:ext uri="{FF2B5EF4-FFF2-40B4-BE49-F238E27FC236}">
                <a16:creationId xmlns:a16="http://schemas.microsoft.com/office/drawing/2014/main" id="{963F6929-5E4A-2A47-9BAB-BC050BAFA1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506" y="2293658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41" name="Text Placeholder 3">
            <a:extLst>
              <a:ext uri="{FF2B5EF4-FFF2-40B4-BE49-F238E27FC236}">
                <a16:creationId xmlns:a16="http://schemas.microsoft.com/office/drawing/2014/main" id="{3BC0D51A-4CC2-264A-8825-FB79C3795F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803" y="2557011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2" name="Text Placeholder 3">
            <a:extLst>
              <a:ext uri="{FF2B5EF4-FFF2-40B4-BE49-F238E27FC236}">
                <a16:creationId xmlns:a16="http://schemas.microsoft.com/office/drawing/2014/main" id="{F9DF6A06-0C03-F846-A563-A46FA2438E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55679" y="2292274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43" name="Text Placeholder 3">
            <a:extLst>
              <a:ext uri="{FF2B5EF4-FFF2-40B4-BE49-F238E27FC236}">
                <a16:creationId xmlns:a16="http://schemas.microsoft.com/office/drawing/2014/main" id="{ADE5847D-B650-0947-A4D9-1EA9667790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08758" y="2564738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4" name="Text Placeholder 3">
            <a:extLst>
              <a:ext uri="{FF2B5EF4-FFF2-40B4-BE49-F238E27FC236}">
                <a16:creationId xmlns:a16="http://schemas.microsoft.com/office/drawing/2014/main" id="{C330BDDF-9F26-6848-B9FB-63ECECF4E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16634" y="2300001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45" name="Text Placeholder 3">
            <a:extLst>
              <a:ext uri="{FF2B5EF4-FFF2-40B4-BE49-F238E27FC236}">
                <a16:creationId xmlns:a16="http://schemas.microsoft.com/office/drawing/2014/main" id="{8FF069AC-B604-574B-AFD7-D1397930AC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4931" y="2563354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6" name="Text Placeholder 3">
            <a:extLst>
              <a:ext uri="{FF2B5EF4-FFF2-40B4-BE49-F238E27FC236}">
                <a16:creationId xmlns:a16="http://schemas.microsoft.com/office/drawing/2014/main" id="{B7D4A72C-965E-2244-9566-3C157927A8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02807" y="2298617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47" name="Text Placeholder 3">
            <a:extLst>
              <a:ext uri="{FF2B5EF4-FFF2-40B4-BE49-F238E27FC236}">
                <a16:creationId xmlns:a16="http://schemas.microsoft.com/office/drawing/2014/main" id="{2D4FB407-7E54-814D-8E79-0718BF5B50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51455" y="5121316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8" name="Text Placeholder 3">
            <a:extLst>
              <a:ext uri="{FF2B5EF4-FFF2-40B4-BE49-F238E27FC236}">
                <a16:creationId xmlns:a16="http://schemas.microsoft.com/office/drawing/2014/main" id="{AE446CE8-3A69-0E40-949A-546A9904F0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59331" y="4856579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49" name="Text Placeholder 3">
            <a:extLst>
              <a:ext uri="{FF2B5EF4-FFF2-40B4-BE49-F238E27FC236}">
                <a16:creationId xmlns:a16="http://schemas.microsoft.com/office/drawing/2014/main" id="{990B18C2-0A00-C948-BB79-C6C2BC2721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37628" y="5119932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0" name="Text Placeholder 3">
            <a:extLst>
              <a:ext uri="{FF2B5EF4-FFF2-40B4-BE49-F238E27FC236}">
                <a16:creationId xmlns:a16="http://schemas.microsoft.com/office/drawing/2014/main" id="{E826C5DF-3DFC-0740-A188-6BB0EC472B0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45504" y="4855195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51" name="Text Placeholder 3">
            <a:extLst>
              <a:ext uri="{FF2B5EF4-FFF2-40B4-BE49-F238E27FC236}">
                <a16:creationId xmlns:a16="http://schemas.microsoft.com/office/drawing/2014/main" id="{AE3D9088-2F8E-904A-99FB-01A6F0D4A6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98583" y="5127659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2" name="Text Placeholder 3">
            <a:extLst>
              <a:ext uri="{FF2B5EF4-FFF2-40B4-BE49-F238E27FC236}">
                <a16:creationId xmlns:a16="http://schemas.microsoft.com/office/drawing/2014/main" id="{9DB75FD2-0D16-C148-AE4D-38EC86B81A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6459" y="4862922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53" name="Text Placeholder 3">
            <a:extLst>
              <a:ext uri="{FF2B5EF4-FFF2-40B4-BE49-F238E27FC236}">
                <a16:creationId xmlns:a16="http://schemas.microsoft.com/office/drawing/2014/main" id="{242386FB-B874-0940-A6BD-9DA126A12CD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84756" y="5126275"/>
            <a:ext cx="2011680" cy="461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4" name="Text Placeholder 3">
            <a:extLst>
              <a:ext uri="{FF2B5EF4-FFF2-40B4-BE49-F238E27FC236}">
                <a16:creationId xmlns:a16="http://schemas.microsoft.com/office/drawing/2014/main" id="{CD504DD2-7742-C643-B63A-A4D9FED56D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92632" y="4861538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55" name="Text Placeholder 3">
            <a:extLst>
              <a:ext uri="{FF2B5EF4-FFF2-40B4-BE49-F238E27FC236}">
                <a16:creationId xmlns:a16="http://schemas.microsoft.com/office/drawing/2014/main" id="{FB517951-D766-694D-8DF9-1E618E999E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9506" y="3279977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56" name="Text Placeholder 3">
            <a:extLst>
              <a:ext uri="{FF2B5EF4-FFF2-40B4-BE49-F238E27FC236}">
                <a16:creationId xmlns:a16="http://schemas.microsoft.com/office/drawing/2014/main" id="{574C75CB-1635-134B-927E-30A86631F30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7803" y="3286523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57" name="Text Placeholder 3">
            <a:extLst>
              <a:ext uri="{FF2B5EF4-FFF2-40B4-BE49-F238E27FC236}">
                <a16:creationId xmlns:a16="http://schemas.microsoft.com/office/drawing/2014/main" id="{150A9AB4-DC99-3548-90D0-260AC2E5B2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08758" y="3286523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58" name="Text Placeholder 3">
            <a:extLst>
              <a:ext uri="{FF2B5EF4-FFF2-40B4-BE49-F238E27FC236}">
                <a16:creationId xmlns:a16="http://schemas.microsoft.com/office/drawing/2014/main" id="{2728B162-D61F-7348-B2AB-FC2E911D8A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87055" y="3293069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59" name="Text Placeholder 3">
            <a:extLst>
              <a:ext uri="{FF2B5EF4-FFF2-40B4-BE49-F238E27FC236}">
                <a16:creationId xmlns:a16="http://schemas.microsoft.com/office/drawing/2014/main" id="{774DBA6F-AB56-4A47-A007-DAFEA19CB76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59331" y="4402155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60" name="Text Placeholder 3">
            <a:extLst>
              <a:ext uri="{FF2B5EF4-FFF2-40B4-BE49-F238E27FC236}">
                <a16:creationId xmlns:a16="http://schemas.microsoft.com/office/drawing/2014/main" id="{DAA0925B-20EC-8647-AD57-58D3A7121E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37628" y="4408701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61" name="Text Placeholder 3">
            <a:extLst>
              <a:ext uri="{FF2B5EF4-FFF2-40B4-BE49-F238E27FC236}">
                <a16:creationId xmlns:a16="http://schemas.microsoft.com/office/drawing/2014/main" id="{C876A75F-6DFF-BD41-99EB-B5FAEA8AB3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98583" y="4408701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Year</a:t>
            </a:r>
          </a:p>
        </p:txBody>
      </p:sp>
      <p:sp>
        <p:nvSpPr>
          <p:cNvPr id="162" name="Text Placeholder 3">
            <a:extLst>
              <a:ext uri="{FF2B5EF4-FFF2-40B4-BE49-F238E27FC236}">
                <a16:creationId xmlns:a16="http://schemas.microsoft.com/office/drawing/2014/main" id="{21395DC8-08A6-5840-B253-F75490DAA7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76880" y="4415247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2020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F4767FF0-382A-7A41-9A7F-48A03CB59595}"/>
              </a:ext>
            </a:extLst>
          </p:cNvPr>
          <p:cNvGrpSpPr/>
          <p:nvPr userDrawn="1"/>
        </p:nvGrpSpPr>
        <p:grpSpPr>
          <a:xfrm>
            <a:off x="2659179" y="3799324"/>
            <a:ext cx="337351" cy="337351"/>
            <a:chOff x="4319972" y="3176972"/>
            <a:chExt cx="504056" cy="504056"/>
          </a:xfrm>
        </p:grpSpPr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9E86E8F8-AB3F-4343-AE06-10FFF19877D2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7796D3">
                <a:alpha val="49804"/>
              </a:srgb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BA254472-E5EB-224A-B611-ED4ABAB4D1AA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315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F767A84-9E8D-534F-887C-70683F2C889F}"/>
              </a:ext>
            </a:extLst>
          </p:cNvPr>
          <p:cNvGrpSpPr/>
          <p:nvPr userDrawn="1"/>
        </p:nvGrpSpPr>
        <p:grpSpPr>
          <a:xfrm>
            <a:off x="3923414" y="3799324"/>
            <a:ext cx="337351" cy="337351"/>
            <a:chOff x="4319972" y="3176972"/>
            <a:chExt cx="504056" cy="504056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0127C3AD-E219-8346-907F-BFF0D82653F8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7796D3">
                <a:alpha val="49804"/>
              </a:srgb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9BE84734-09D8-1541-A3F6-693A9E74F12C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315A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DEC5616-C18C-7F47-B9C1-965B394C028F}"/>
              </a:ext>
            </a:extLst>
          </p:cNvPr>
          <p:cNvGrpSpPr/>
          <p:nvPr userDrawn="1"/>
        </p:nvGrpSpPr>
        <p:grpSpPr>
          <a:xfrm>
            <a:off x="5187649" y="3785463"/>
            <a:ext cx="337351" cy="337351"/>
            <a:chOff x="4319972" y="3176972"/>
            <a:chExt cx="504056" cy="504056"/>
          </a:xfrm>
        </p:grpSpPr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C9771889-181D-DE4C-8612-796C7686E6B0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7796D3">
                <a:alpha val="49804"/>
              </a:srgb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76455F19-A0AE-C341-9E01-CC162A31EB64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779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CCC736A8-F65C-8941-BAFB-11E52331FCC5}"/>
              </a:ext>
            </a:extLst>
          </p:cNvPr>
          <p:cNvGrpSpPr/>
          <p:nvPr userDrawn="1"/>
        </p:nvGrpSpPr>
        <p:grpSpPr>
          <a:xfrm>
            <a:off x="6451884" y="3783550"/>
            <a:ext cx="337351" cy="337351"/>
            <a:chOff x="4319972" y="3176972"/>
            <a:chExt cx="504056" cy="504056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BC95C896-7DA9-8E44-8F51-76CC8A580CA7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rgbClr val="7796D3">
                <a:alpha val="49804"/>
              </a:srgb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63A9282E-3A8A-0D4A-B425-EAFC1F199506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7796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21BF1694-E2E8-0646-AF60-9D0942DAE42B}"/>
              </a:ext>
            </a:extLst>
          </p:cNvPr>
          <p:cNvGrpSpPr/>
          <p:nvPr userDrawn="1"/>
        </p:nvGrpSpPr>
        <p:grpSpPr>
          <a:xfrm>
            <a:off x="7716119" y="3783550"/>
            <a:ext cx="337351" cy="337351"/>
            <a:chOff x="4319972" y="3176972"/>
            <a:chExt cx="504056" cy="504056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52049F5-3A3B-9342-9168-8C443BE41ABB}"/>
                </a:ext>
              </a:extLst>
            </p:cNvPr>
            <p:cNvSpPr/>
            <p:nvPr/>
          </p:nvSpPr>
          <p:spPr>
            <a:xfrm>
              <a:off x="4319972" y="3176972"/>
              <a:ext cx="504056" cy="504056"/>
            </a:xfrm>
            <a:prstGeom prst="ellipse">
              <a:avLst/>
            </a:prstGeom>
            <a:solidFill>
              <a:schemeClr val="accent4">
                <a:alpha val="49804"/>
              </a:schemeClr>
            </a:solidFill>
            <a:ln w="12700">
              <a:gradFill>
                <a:gsLst>
                  <a:gs pos="0">
                    <a:schemeClr val="bg1">
                      <a:alpha val="8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7800000" scaled="0"/>
              </a:gradFill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1C9019F0-0549-994E-881F-A2DADB73D4A9}"/>
                </a:ext>
              </a:extLst>
            </p:cNvPr>
            <p:cNvSpPr/>
            <p:nvPr/>
          </p:nvSpPr>
          <p:spPr>
            <a:xfrm>
              <a:off x="4418878" y="3275878"/>
              <a:ext cx="324000" cy="324000"/>
            </a:xfrm>
            <a:prstGeom prst="ellipse">
              <a:avLst/>
            </a:prstGeom>
            <a:solidFill>
              <a:srgbClr val="209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224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1E572448-66D5-5E4B-AAB6-27C2BED089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DCA5BA76-19C3-884E-9E2F-E248046D8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339509"/>
            <a:ext cx="11576304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9778A42-B103-2D45-83D4-C613539221D0}"/>
              </a:ext>
            </a:extLst>
          </p:cNvPr>
          <p:cNvSpPr/>
          <p:nvPr userDrawn="1"/>
        </p:nvSpPr>
        <p:spPr>
          <a:xfrm>
            <a:off x="925423" y="2223363"/>
            <a:ext cx="468000" cy="468000"/>
          </a:xfrm>
          <a:prstGeom prst="ellipse">
            <a:avLst/>
          </a:prstGeom>
          <a:solidFill>
            <a:srgbClr val="FF903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29596ED-6881-1945-8114-A4ADDF311FA7}"/>
              </a:ext>
            </a:extLst>
          </p:cNvPr>
          <p:cNvSpPr/>
          <p:nvPr userDrawn="1"/>
        </p:nvSpPr>
        <p:spPr>
          <a:xfrm>
            <a:off x="8357378" y="2223363"/>
            <a:ext cx="468000" cy="468000"/>
          </a:xfrm>
          <a:prstGeom prst="ellipse">
            <a:avLst/>
          </a:prstGeom>
          <a:solidFill>
            <a:srgbClr val="355A9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FB195DB-2F5A-9E46-ACED-D52F50750889}"/>
              </a:ext>
            </a:extLst>
          </p:cNvPr>
          <p:cNvSpPr/>
          <p:nvPr userDrawn="1"/>
        </p:nvSpPr>
        <p:spPr>
          <a:xfrm>
            <a:off x="927132" y="4345897"/>
            <a:ext cx="468000" cy="468000"/>
          </a:xfrm>
          <a:prstGeom prst="ellipse">
            <a:avLst/>
          </a:prstGeom>
          <a:solidFill>
            <a:srgbClr val="7796D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3FE635E-790A-F54A-AF10-64A5CD448A11}"/>
              </a:ext>
            </a:extLst>
          </p:cNvPr>
          <p:cNvSpPr/>
          <p:nvPr userDrawn="1"/>
        </p:nvSpPr>
        <p:spPr>
          <a:xfrm>
            <a:off x="8359087" y="4345897"/>
            <a:ext cx="468000" cy="468000"/>
          </a:xfrm>
          <a:prstGeom prst="ellipse">
            <a:avLst/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9F35624-C706-0843-BB46-0C9976DEFBDD}"/>
              </a:ext>
            </a:extLst>
          </p:cNvPr>
          <p:cNvCxnSpPr/>
          <p:nvPr userDrawn="1"/>
        </p:nvCxnSpPr>
        <p:spPr>
          <a:xfrm flipH="1">
            <a:off x="4286183" y="2432795"/>
            <a:ext cx="3416" cy="11344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DC1AF59-F1A3-AA44-BB22-9D6F9F9602DA}"/>
              </a:ext>
            </a:extLst>
          </p:cNvPr>
          <p:cNvCxnSpPr/>
          <p:nvPr userDrawn="1"/>
        </p:nvCxnSpPr>
        <p:spPr>
          <a:xfrm flipH="1">
            <a:off x="4287891" y="4460960"/>
            <a:ext cx="1708" cy="115376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4445CA5-9DA2-9B43-9FF2-AE4620BE4D07}"/>
              </a:ext>
            </a:extLst>
          </p:cNvPr>
          <p:cNvCxnSpPr/>
          <p:nvPr userDrawn="1"/>
        </p:nvCxnSpPr>
        <p:spPr>
          <a:xfrm>
            <a:off x="2101652" y="3924228"/>
            <a:ext cx="788278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87DD5E3-5087-764D-947D-B9986B6ABE83}"/>
              </a:ext>
            </a:extLst>
          </p:cNvPr>
          <p:cNvCxnSpPr/>
          <p:nvPr userDrawn="1"/>
        </p:nvCxnSpPr>
        <p:spPr>
          <a:xfrm flipH="1">
            <a:off x="8004723" y="4460960"/>
            <a:ext cx="1708" cy="115376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5576BA2-AC8E-C04E-8F87-C41E82A89356}"/>
              </a:ext>
            </a:extLst>
          </p:cNvPr>
          <p:cNvCxnSpPr/>
          <p:nvPr userDrawn="1"/>
        </p:nvCxnSpPr>
        <p:spPr>
          <a:xfrm flipH="1">
            <a:off x="8003026" y="2432795"/>
            <a:ext cx="3406" cy="11344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A7A61A8B-5B52-CE44-B1A1-31BECD53B15F}"/>
              </a:ext>
            </a:extLst>
          </p:cNvPr>
          <p:cNvSpPr/>
          <p:nvPr userDrawn="1"/>
        </p:nvSpPr>
        <p:spPr>
          <a:xfrm>
            <a:off x="4643964" y="4345897"/>
            <a:ext cx="468000" cy="468000"/>
          </a:xfrm>
          <a:prstGeom prst="ellipse">
            <a:avLst/>
          </a:prstGeom>
          <a:solidFill>
            <a:srgbClr val="209C9C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B90BBF6-66C0-8644-98F9-E08C0FED7D40}"/>
              </a:ext>
            </a:extLst>
          </p:cNvPr>
          <p:cNvSpPr/>
          <p:nvPr userDrawn="1"/>
        </p:nvSpPr>
        <p:spPr>
          <a:xfrm>
            <a:off x="4642255" y="2223363"/>
            <a:ext cx="468000" cy="468000"/>
          </a:xfrm>
          <a:prstGeom prst="ellipse">
            <a:avLst/>
          </a:prstGeom>
          <a:solidFill>
            <a:srgbClr val="315AAC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4054DF43-77C5-0C42-A71A-58F3E449A6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58994" y="2344945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39D3CED0-2F6B-F74B-929C-195F1AE321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69117" y="2355293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AC24AC52-2891-444B-973A-9EBD73D7EF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82544" y="2347290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BCD668D1-02B1-6143-8317-4586ED6E74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7555" y="2690933"/>
            <a:ext cx="3008376" cy="832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Paragraph Here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28D8485-74D1-7C43-8BEC-5F6CB2B3865E}"/>
              </a:ext>
            </a:extLst>
          </p:cNvPr>
          <p:cNvCxnSpPr/>
          <p:nvPr userDrawn="1"/>
        </p:nvCxnSpPr>
        <p:spPr>
          <a:xfrm flipH="1">
            <a:off x="4286183" y="4558749"/>
            <a:ext cx="3416" cy="11344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657A739-FFF3-1C48-807E-F03F4ECFB063}"/>
              </a:ext>
            </a:extLst>
          </p:cNvPr>
          <p:cNvCxnSpPr/>
          <p:nvPr userDrawn="1"/>
        </p:nvCxnSpPr>
        <p:spPr>
          <a:xfrm flipH="1">
            <a:off x="8003026" y="4558749"/>
            <a:ext cx="3406" cy="11344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C939574D-12C9-9646-8653-1C7EA85E705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58994" y="4470899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19286D62-BC2E-3143-AD67-989D895F62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69117" y="4481247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A2CD5104-ED68-1243-A6A6-EE8BD664284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82544" y="4473244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FCFFE3FE-D6C1-8946-A4E5-5C13439B3E2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34398" y="2690933"/>
            <a:ext cx="3008376" cy="832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Paragraph Here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FA0422C7-272A-5A42-AD58-49EAA52A29E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351231" y="2690933"/>
            <a:ext cx="3008376" cy="832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Paragraph Here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A9E4BFF3-A096-A544-9236-18D81B86A4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7555" y="4819513"/>
            <a:ext cx="3008376" cy="832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Paragraph Here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ABA1758-4FA0-7148-9DCB-203A62498D6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34398" y="4819513"/>
            <a:ext cx="3008376" cy="832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Paragraph Here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4D7A5D35-FDE0-E447-8EB0-A20FC83F1D0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51231" y="4819513"/>
            <a:ext cx="3008376" cy="832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Paragraph Here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47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1E572448-66D5-5E4B-AAB6-27C2BED089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DCA5BA76-19C3-884E-9E2F-E248046D8C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8" y="339509"/>
            <a:ext cx="11576304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1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3B09DDDE-482C-5F47-8C5E-92785CD8A6D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4704" y="1083634"/>
            <a:ext cx="11035128" cy="457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3F3A993-CD30-054E-902F-1BE86E50918E}"/>
              </a:ext>
            </a:extLst>
          </p:cNvPr>
          <p:cNvSpPr/>
          <p:nvPr userDrawn="1"/>
        </p:nvSpPr>
        <p:spPr>
          <a:xfrm>
            <a:off x="925423" y="2223363"/>
            <a:ext cx="468000" cy="468000"/>
          </a:xfrm>
          <a:prstGeom prst="ellipse">
            <a:avLst/>
          </a:prstGeom>
          <a:solidFill>
            <a:srgbClr val="FF903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49588FA-20BF-844D-BA33-02C36C8B4702}"/>
              </a:ext>
            </a:extLst>
          </p:cNvPr>
          <p:cNvSpPr/>
          <p:nvPr userDrawn="1"/>
        </p:nvSpPr>
        <p:spPr>
          <a:xfrm>
            <a:off x="8357378" y="2223363"/>
            <a:ext cx="468000" cy="468000"/>
          </a:xfrm>
          <a:prstGeom prst="ellipse">
            <a:avLst/>
          </a:prstGeom>
          <a:solidFill>
            <a:srgbClr val="355A9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55FB558-DF56-AE49-85ED-73473824A234}"/>
              </a:ext>
            </a:extLst>
          </p:cNvPr>
          <p:cNvSpPr/>
          <p:nvPr userDrawn="1"/>
        </p:nvSpPr>
        <p:spPr>
          <a:xfrm>
            <a:off x="927132" y="4345897"/>
            <a:ext cx="468000" cy="468000"/>
          </a:xfrm>
          <a:prstGeom prst="ellipse">
            <a:avLst/>
          </a:prstGeom>
          <a:solidFill>
            <a:srgbClr val="7796D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497611F-C486-D64E-800C-5D42D2F8FA66}"/>
              </a:ext>
            </a:extLst>
          </p:cNvPr>
          <p:cNvSpPr/>
          <p:nvPr userDrawn="1"/>
        </p:nvSpPr>
        <p:spPr>
          <a:xfrm>
            <a:off x="8359087" y="4345897"/>
            <a:ext cx="468000" cy="468000"/>
          </a:xfrm>
          <a:prstGeom prst="ellipse">
            <a:avLst/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0708E9C-438F-BD4F-92E7-D0E90F435E4C}"/>
              </a:ext>
            </a:extLst>
          </p:cNvPr>
          <p:cNvCxnSpPr/>
          <p:nvPr userDrawn="1"/>
        </p:nvCxnSpPr>
        <p:spPr>
          <a:xfrm flipH="1">
            <a:off x="4286183" y="2432795"/>
            <a:ext cx="3416" cy="11344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32678B0-6880-7549-8D42-0737FB6AC178}"/>
              </a:ext>
            </a:extLst>
          </p:cNvPr>
          <p:cNvCxnSpPr/>
          <p:nvPr userDrawn="1"/>
        </p:nvCxnSpPr>
        <p:spPr>
          <a:xfrm flipH="1">
            <a:off x="4287891" y="4460960"/>
            <a:ext cx="1708" cy="115376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57F0482-6092-D64D-99DF-8D82E955210C}"/>
              </a:ext>
            </a:extLst>
          </p:cNvPr>
          <p:cNvCxnSpPr/>
          <p:nvPr userDrawn="1"/>
        </p:nvCxnSpPr>
        <p:spPr>
          <a:xfrm>
            <a:off x="2101652" y="3924228"/>
            <a:ext cx="788278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2603735-8F11-1C47-B47C-213EF22391DA}"/>
              </a:ext>
            </a:extLst>
          </p:cNvPr>
          <p:cNvCxnSpPr/>
          <p:nvPr userDrawn="1"/>
        </p:nvCxnSpPr>
        <p:spPr>
          <a:xfrm flipH="1">
            <a:off x="8004723" y="4460960"/>
            <a:ext cx="1708" cy="115376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3DF5381-CEA4-C140-8E93-6D6C5C526B8D}"/>
              </a:ext>
            </a:extLst>
          </p:cNvPr>
          <p:cNvCxnSpPr/>
          <p:nvPr userDrawn="1"/>
        </p:nvCxnSpPr>
        <p:spPr>
          <a:xfrm flipH="1">
            <a:off x="8003026" y="2432795"/>
            <a:ext cx="3406" cy="11344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2D1C610B-9D87-5F48-925B-A2D89B37AAED}"/>
              </a:ext>
            </a:extLst>
          </p:cNvPr>
          <p:cNvSpPr/>
          <p:nvPr userDrawn="1"/>
        </p:nvSpPr>
        <p:spPr>
          <a:xfrm>
            <a:off x="4643964" y="4345897"/>
            <a:ext cx="468000" cy="468000"/>
          </a:xfrm>
          <a:prstGeom prst="ellipse">
            <a:avLst/>
          </a:prstGeom>
          <a:solidFill>
            <a:srgbClr val="209C9C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5D61167-53AF-6A42-96B7-1E99EA280D18}"/>
              </a:ext>
            </a:extLst>
          </p:cNvPr>
          <p:cNvSpPr/>
          <p:nvPr userDrawn="1"/>
        </p:nvSpPr>
        <p:spPr>
          <a:xfrm>
            <a:off x="4642255" y="2223363"/>
            <a:ext cx="468000" cy="468000"/>
          </a:xfrm>
          <a:prstGeom prst="ellipse">
            <a:avLst/>
          </a:prstGeom>
          <a:solidFill>
            <a:srgbClr val="315AAC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14E150B3-856C-A443-86FF-DA9573730C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58994" y="2344945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3218FECC-37DD-8343-8C6F-1DC85509C5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69117" y="2355293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158D6587-297B-7848-9A07-9B1B2B3591B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82544" y="2347290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B50991B0-7E93-1045-B68A-BA1ECFFD5E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7555" y="2690933"/>
            <a:ext cx="3008376" cy="832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Paragraph Here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7CDA1C4-FF0C-E446-B880-E3D4F3F16980}"/>
              </a:ext>
            </a:extLst>
          </p:cNvPr>
          <p:cNvCxnSpPr/>
          <p:nvPr userDrawn="1"/>
        </p:nvCxnSpPr>
        <p:spPr>
          <a:xfrm flipH="1">
            <a:off x="4286183" y="4558749"/>
            <a:ext cx="3416" cy="11344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96CD85B-6935-7146-A47C-A22134FC5764}"/>
              </a:ext>
            </a:extLst>
          </p:cNvPr>
          <p:cNvCxnSpPr/>
          <p:nvPr userDrawn="1"/>
        </p:nvCxnSpPr>
        <p:spPr>
          <a:xfrm flipH="1">
            <a:off x="8003026" y="4558749"/>
            <a:ext cx="3406" cy="1134419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90C196E5-D54C-D446-AA4A-30E3B399313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58994" y="4470899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C816D7A6-72C2-7A4D-9617-FA1AB56DFF9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69117" y="4481247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881F5222-DAD7-BD4D-89B7-D6944381368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82544" y="4473244"/>
            <a:ext cx="2011680" cy="2219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Content Here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7ADB9325-D725-2B47-9F12-01A0191710D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34398" y="2690933"/>
            <a:ext cx="3008376" cy="832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Paragraph Here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6A8FB876-4149-F746-8E74-7EBFCCDEF9E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351231" y="2690933"/>
            <a:ext cx="3008376" cy="832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Paragraph Here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1EFB5311-0DA6-C243-B098-6D00BFD8B0D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17555" y="4819513"/>
            <a:ext cx="3008376" cy="832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Paragraph Here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FB12AC66-25A3-5E4E-AD68-0BC4607100B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34398" y="4819513"/>
            <a:ext cx="3008376" cy="832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Paragraph Here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94C82924-EB1E-8A46-96DC-16AD24F300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51231" y="4819513"/>
            <a:ext cx="3008376" cy="832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Paragraph Here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4935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E7168B88-5861-7D4F-8F01-9872EED30B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94" y="2794000"/>
            <a:ext cx="1270000" cy="1270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55626C8-560D-7040-93DB-C6A0F71AF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249" y="2794000"/>
            <a:ext cx="1270000" cy="12700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0153FB7A-8564-E549-95A4-125D3FA1E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39" y="2759000"/>
            <a:ext cx="1270000" cy="127000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8BC7351-5655-0B40-9B8D-62CF17D35A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84" y="2759000"/>
            <a:ext cx="1270000" cy="127000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EFE7A5B-2B3E-C949-9E26-E6D298011A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029" y="2759000"/>
            <a:ext cx="1270000" cy="127000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6FFCAF32-8F9B-2C4D-9394-8886D677B0F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474" y="2811242"/>
            <a:ext cx="1119408" cy="11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1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1C6FCEEC-10CF-C44C-A361-F9B634CC96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24" y="2263140"/>
            <a:ext cx="2331720" cy="2331720"/>
          </a:xfrm>
          <a:prstGeom prst="rect">
            <a:avLst/>
          </a:prstGeom>
        </p:spPr>
      </p:pic>
      <p:pic>
        <p:nvPicPr>
          <p:cNvPr id="9" name="Picture 8" descr="A picture containing fruit, game, table&#10;&#10;Description automatically generated">
            <a:extLst>
              <a:ext uri="{FF2B5EF4-FFF2-40B4-BE49-F238E27FC236}">
                <a16:creationId xmlns:a16="http://schemas.microsoft.com/office/drawing/2014/main" id="{2398E0A8-0483-7F46-A902-835CCB0CF3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891" y="2263140"/>
            <a:ext cx="2331720" cy="233172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8AC7273-62EC-FC47-82E7-4C0CE3F3D4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57" y="2263140"/>
            <a:ext cx="2331720" cy="2331720"/>
          </a:xfrm>
          <a:prstGeom prst="rect">
            <a:avLst/>
          </a:prstGeom>
        </p:spPr>
      </p:pic>
      <p:pic>
        <p:nvPicPr>
          <p:cNvPr id="11" name="Picture 10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1E854016-B4C5-B749-9C40-D7E35BFC54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25" y="2263140"/>
            <a:ext cx="2331720" cy="2331720"/>
          </a:xfrm>
          <a:prstGeom prst="rect">
            <a:avLst/>
          </a:prstGeom>
        </p:spPr>
      </p:pic>
      <p:pic>
        <p:nvPicPr>
          <p:cNvPr id="12" name="Picture 11" descr="A picture containing game&#10;&#10;Description automatically generated">
            <a:extLst>
              <a:ext uri="{FF2B5EF4-FFF2-40B4-BE49-F238E27FC236}">
                <a16:creationId xmlns:a16="http://schemas.microsoft.com/office/drawing/2014/main" id="{A0D61C7D-5520-4049-8DF0-2E00679393C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58" y="2263140"/>
            <a:ext cx="2331720" cy="2331720"/>
          </a:xfrm>
          <a:prstGeom prst="rect">
            <a:avLst/>
          </a:prstGeom>
        </p:spPr>
      </p:pic>
      <p:pic>
        <p:nvPicPr>
          <p:cNvPr id="13" name="Picture 12" descr="A picture containing graphics, drawing, room&#10;&#10;Description automatically generated">
            <a:extLst>
              <a:ext uri="{FF2B5EF4-FFF2-40B4-BE49-F238E27FC236}">
                <a16:creationId xmlns:a16="http://schemas.microsoft.com/office/drawing/2014/main" id="{FDAC8011-69B3-F74C-BF74-6016334FBC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145" y="2663066"/>
            <a:ext cx="1483484" cy="14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43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82CFE1-2808-F844-8652-FF92FD942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628" y="2183689"/>
            <a:ext cx="1270000" cy="12700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EB1FF5F-F308-3D4F-8D24-CB9AD68961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100" y="2183689"/>
            <a:ext cx="1270000" cy="1270000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F6A17F-D5D8-BB4F-B35F-1C291C0B82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64" y="2159000"/>
            <a:ext cx="1270000" cy="127000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0ADEE3-4EA4-AF45-B80F-61022772A8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64" y="3637344"/>
            <a:ext cx="1270000" cy="12700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4B46D1B-F3FF-1F41-BC0F-D31430267A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628" y="3637344"/>
            <a:ext cx="1270000" cy="1270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86F82AD-FA34-314D-9902-F2FD6E7137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100" y="3637344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7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E698D71-8444-854E-8A84-2E6AF51DCA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61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883FE2-9AE4-C849-8635-836DA9FB83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38" y="6242212"/>
            <a:ext cx="1403783" cy="5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48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FD0B4D1-D03C-4348-B605-54410E51A8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1517" y="731325"/>
            <a:ext cx="3730787" cy="724247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buNone/>
              <a:defRPr sz="4000" b="1" i="0" baseline="0">
                <a:solidFill>
                  <a:srgbClr val="315AAC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4B56D1F2-2913-AB45-92B7-FB4E2ADFDB7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147054" y="2123225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rgbClr val="315A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92DBC4A-52F4-3346-A878-AC3AB081D1F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47054" y="1729781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A1B0966-4BD3-504D-9427-92A61C604F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63815" y="1757785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809B5E7-175E-1448-98A0-23124AC9CA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147054" y="3287696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rgbClr val="315A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B01B8C74-CBA1-214F-8D4B-9EDEBBE2857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147054" y="2894252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BCED6056-8F91-3E4E-A8AE-F0B4A245700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63815" y="2922256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4F0EF68E-010E-F042-BC6C-56D23421EF1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46467" y="4481915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rgbClr val="315A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1BF56B0F-3437-AE49-8191-DC817527923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146467" y="4088471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2C447996-CD77-B342-8979-81A68F55014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63228" y="4116475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3EB1D14A-60CC-374E-B07A-6B3EFDD5724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146467" y="5704138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rgbClr val="315A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15F0BE4C-6D21-6D45-A428-2A0705CC526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146467" y="5310694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D655D91B-3A6F-314D-956C-05829B80FF5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263228" y="5338698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rgbClr val="315AAC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72B88D1-19B5-C547-B7CA-217D2CEF2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3413" y="6307624"/>
            <a:ext cx="1295400" cy="4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6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DFD0B4D1-D03C-4348-B605-54410E51A8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1517" y="731325"/>
            <a:ext cx="3730787" cy="724247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buNone/>
              <a:defRPr sz="4000" b="1" i="0" baseline="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4B56D1F2-2913-AB45-92B7-FB4E2ADFDB7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147054" y="2123225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92DBC4A-52F4-3346-A878-AC3AB081D1F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47054" y="1729781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A1B0966-4BD3-504D-9427-92A61C604F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63815" y="1757785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809B5E7-175E-1448-98A0-23124AC9CA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147054" y="3287696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B01B8C74-CBA1-214F-8D4B-9EDEBBE2857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147054" y="2894252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BCED6056-8F91-3E4E-A8AE-F0B4A245700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63815" y="2922256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4F0EF68E-010E-F042-BC6C-56D23421EF1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46467" y="4481915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1BF56B0F-3437-AE49-8191-DC817527923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146467" y="4088471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2C447996-CD77-B342-8979-81A68F55014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63228" y="4116475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3EB1D14A-60CC-374E-B07A-6B3EFDD5724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146467" y="5704138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15F0BE4C-6D21-6D45-A428-2A0705CC526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146467" y="5310694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D655D91B-3A6F-314D-956C-05829B80FF5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263228" y="5338698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572AD0-A6A0-144F-87D1-DD98332E27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338" y="6242212"/>
            <a:ext cx="1403783" cy="5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91FC488-903A-994E-A74F-442284C0B069}"/>
              </a:ext>
            </a:extLst>
          </p:cNvPr>
          <p:cNvSpPr/>
          <p:nvPr userDrawn="1"/>
        </p:nvSpPr>
        <p:spPr>
          <a:xfrm>
            <a:off x="406400" y="471598"/>
            <a:ext cx="7936992" cy="5916168"/>
          </a:xfrm>
          <a:prstGeom prst="rect">
            <a:avLst/>
          </a:prstGeom>
          <a:solidFill>
            <a:srgbClr val="315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315AAC"/>
              </a:solidFill>
              <a:latin typeface="PT Sans" panose="020B0503020203020204" pitchFamily="34" charset="77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D287F1B2-32F2-DF47-9087-3E3EBE0EF333}"/>
              </a:ext>
            </a:extLst>
          </p:cNvPr>
          <p:cNvSpPr/>
          <p:nvPr userDrawn="1"/>
        </p:nvSpPr>
        <p:spPr>
          <a:xfrm rot="16200000">
            <a:off x="7114792" y="2816118"/>
            <a:ext cx="1977887" cy="122576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315AAC"/>
              </a:solidFill>
              <a:latin typeface="PT Sans" panose="020B0503020203020204" pitchFamily="34" charset="77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FEC6266-A127-A44E-BFAE-8258E80DEE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1517" y="731325"/>
            <a:ext cx="3730787" cy="724247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l">
              <a:buNone/>
              <a:defRPr sz="4000" b="1" i="0" baseline="0">
                <a:solidFill>
                  <a:schemeClr val="bg1"/>
                </a:solidFill>
                <a:latin typeface="PT Sans" panose="020B0503020203020204" pitchFamily="34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0A230-8816-654D-A84B-164A5C6CFC5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147054" y="2123225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21A569D-81E0-8444-B50C-2E6202EE77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147054" y="1729781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85C26B2-F35F-4245-B323-DE95C872667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63815" y="1757785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93CAD2A-D7E4-8E45-89AD-ABC4977AF33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147054" y="3287696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3606B75-B710-FC42-B8BA-95D2FF505B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147054" y="2894252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9739C55-C496-4C40-9D5A-6DAFC5E7DDD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63815" y="2922256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075161B-B72D-E049-B802-CAB611C95D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146467" y="4481915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B1936B6-00B6-FE41-80B7-407647CB451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146467" y="4088471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7E38F77-DA39-E44D-B2F1-8DECC38FF9C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63228" y="4116475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7D9C02C-8379-DC4E-9E9E-F85D0710EA4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146467" y="5704138"/>
            <a:ext cx="4601615" cy="453125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B3874F8-58F3-864D-B51C-19497CA217A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146467" y="5310694"/>
            <a:ext cx="4601615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72074A9-0C15-A147-B543-D0D787306C1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263228" y="5338698"/>
            <a:ext cx="811494" cy="36576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PT Sans" panose="020B0503020203020204" pitchFamily="34" charset="77"/>
                <a:cs typeface="Calibri" panose="020F0502020204030204" pitchFamily="34" charset="0"/>
              </a:defRPr>
            </a:lvl1pPr>
            <a:lvl2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44765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74" r:id="rId2"/>
    <p:sldLayoutId id="2147484075" r:id="rId3"/>
    <p:sldLayoutId id="2147484076" r:id="rId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33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8" r:id="rId2"/>
    <p:sldLayoutId id="2147483868" r:id="rId3"/>
    <p:sldLayoutId id="2147484047" r:id="rId4"/>
    <p:sldLayoutId id="2147484050" r:id="rId5"/>
    <p:sldLayoutId id="2147484049" r:id="rId6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28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754" r:id="rId2"/>
    <p:sldLayoutId id="2147484021" r:id="rId3"/>
    <p:sldLayoutId id="2147484018" r:id="rId4"/>
    <p:sldLayoutId id="2147484041" r:id="rId5"/>
    <p:sldLayoutId id="2147483969" r:id="rId6"/>
    <p:sldLayoutId id="2147484025" r:id="rId7"/>
    <p:sldLayoutId id="2147483993" r:id="rId8"/>
    <p:sldLayoutId id="2147484026" r:id="rId9"/>
    <p:sldLayoutId id="2147484020" r:id="rId10"/>
    <p:sldLayoutId id="2147484027" r:id="rId11"/>
    <p:sldLayoutId id="2147484019" r:id="rId12"/>
    <p:sldLayoutId id="2147484028" r:id="rId13"/>
    <p:sldLayoutId id="2147484061" r:id="rId14"/>
    <p:sldLayoutId id="2147484062" r:id="rId15"/>
    <p:sldLayoutId id="2147484069" r:id="rId16"/>
    <p:sldLayoutId id="2147484070" r:id="rId17"/>
    <p:sldLayoutId id="21474840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9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9" r:id="rId2"/>
    <p:sldLayoutId id="2147484033" r:id="rId3"/>
    <p:sldLayoutId id="2147484031" r:id="rId4"/>
    <p:sldLayoutId id="2147484023" r:id="rId5"/>
    <p:sldLayoutId id="2147484045" r:id="rId6"/>
    <p:sldLayoutId id="2147484030" r:id="rId7"/>
    <p:sldLayoutId id="2147484032" r:id="rId8"/>
    <p:sldLayoutId id="2147484059" r:id="rId9"/>
    <p:sldLayoutId id="21474840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39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6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43" r:id="rId2"/>
    <p:sldLayoutId id="2147484039" r:id="rId3"/>
    <p:sldLayoutId id="2147484044" r:id="rId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90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s.usda.gov/sites/default/files/media/aflatoxinscriteria%20.pdf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s://www.ams.usda.gov/sites/default/files/media/FGISApprovedMycotoxinRapidTestKits.pdf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openxmlformats.org/officeDocument/2006/relationships/image" Target="../media/image59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58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XHhFbqWdDnk?feature=oembed" TargetMode="Externa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e8NepTipKw&amp;t=17s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hyperlink" Target="http://www.brewingtechniques.com/bmg/gudmestad.html" TargetMode="Externa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wm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wmf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96EF5D-DAB9-2F46-9ED8-BD223B91F4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Charm</a:t>
            </a:r>
            <a:r>
              <a:rPr lang="en-US" baseline="30000" dirty="0"/>
              <a:t>®</a:t>
            </a:r>
            <a:r>
              <a:rPr lang="en-US" b="1" dirty="0"/>
              <a:t> Mycotoxin Testing </a:t>
            </a:r>
            <a:r>
              <a:rPr lang="en-US" dirty="0" smtClean="0"/>
              <a:t>Solutions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F3832-C6D1-D14C-8F36-8924AC0FF3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Water Based Extractions and Methanol</a:t>
            </a:r>
          </a:p>
        </p:txBody>
      </p:sp>
    </p:spTree>
    <p:extLst>
      <p:ext uri="{BB962C8B-B14F-4D97-AF65-F5344CB8AC3E}">
        <p14:creationId xmlns:p14="http://schemas.microsoft.com/office/powerpoint/2010/main" val="3242912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9955" y="1869820"/>
            <a:ext cx="728296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7DD296-26EA-4BAF-82BE-137A087038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013" y="571500"/>
            <a:ext cx="11035128" cy="107132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315AAC"/>
                </a:solidFill>
                <a:latin typeface="+mn-lt"/>
              </a:rPr>
              <a:t>Quantitative Tests are evaluated on their </a:t>
            </a:r>
          </a:p>
          <a:p>
            <a:pPr algn="ctr"/>
            <a:r>
              <a:rPr lang="en-US" sz="4000" b="1" dirty="0">
                <a:solidFill>
                  <a:srgbClr val="315AAC"/>
                </a:solidFill>
                <a:latin typeface="+mn-lt"/>
              </a:rPr>
              <a:t>Accuracy</a:t>
            </a:r>
            <a:r>
              <a:rPr lang="en-US" sz="4000" dirty="0">
                <a:solidFill>
                  <a:srgbClr val="315AAC"/>
                </a:solidFill>
                <a:latin typeface="+mn-lt"/>
              </a:rPr>
              <a:t> and </a:t>
            </a:r>
            <a:r>
              <a:rPr lang="en-US" sz="4000" b="1" dirty="0">
                <a:solidFill>
                  <a:srgbClr val="315AAC"/>
                </a:solidFill>
                <a:latin typeface="+mn-lt"/>
              </a:rPr>
              <a:t>Precision</a:t>
            </a:r>
          </a:p>
          <a:p>
            <a:endParaRPr lang="en-US" sz="4000" dirty="0">
              <a:solidFill>
                <a:srgbClr val="315AAC"/>
              </a:solidFill>
              <a:latin typeface="+mn-lt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63013" y="4763820"/>
            <a:ext cx="11573197" cy="2074522"/>
          </a:xfrm>
        </p:spPr>
        <p:txBody>
          <a:bodyPr/>
          <a:lstStyle/>
          <a:p>
            <a:pPr lvl="1">
              <a:buNone/>
            </a:pPr>
            <a:r>
              <a:rPr lang="en-US" sz="1600" dirty="0"/>
              <a:t>Accuracy </a:t>
            </a:r>
          </a:p>
          <a:p>
            <a:pPr lvl="2">
              <a:buNone/>
            </a:pPr>
            <a:r>
              <a:rPr lang="en-US" sz="1600" dirty="0"/>
              <a:t>The mean (average) value needs to be equivalent to the true value of the sample</a:t>
            </a:r>
          </a:p>
          <a:p>
            <a:pPr lvl="1">
              <a:buNone/>
            </a:pPr>
            <a:r>
              <a:rPr lang="en-US" sz="1600" dirty="0"/>
              <a:t>Precision</a:t>
            </a:r>
          </a:p>
          <a:p>
            <a:pPr lvl="2">
              <a:buNone/>
            </a:pPr>
            <a:r>
              <a:rPr lang="en-US" sz="1600" dirty="0"/>
              <a:t>The variation between test replicates needs to be 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777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3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6432184"/>
              </p:ext>
            </p:extLst>
          </p:nvPr>
        </p:nvGraphicFramePr>
        <p:xfrm>
          <a:off x="6800850" y="3232150"/>
          <a:ext cx="4038600" cy="121491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30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Sample Size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Kernels (estimate)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Variability (ppb)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09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 lbs (4.5 kg)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30,000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11.6-28.4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5.0 lbs (2.3 kg)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15,000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8.1-31.9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2.5 lbs (1.1 kg)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7,500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3.2-38.8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55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 lbs (.45 kg)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3,000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1-46.9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127095" marR="127095" marT="30904" marB="30904" anchor="b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4" descr="mycotoxi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0050" y="5200650"/>
            <a:ext cx="19812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600450" y="3003916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2" name="Picture 32" descr="AflaSampl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6850" y="444500"/>
            <a:ext cx="23876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719194" y="247650"/>
            <a:ext cx="998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marL="227013" indent="0" algn="l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dirty="0">
                <a:solidFill>
                  <a:srgbClr val="404040"/>
                </a:solidFill>
              </a:rPr>
              <a:t>Sampling for Mycotoxin Analysis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704850" y="1771650"/>
            <a:ext cx="999654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Lucida Sans" charset="0"/>
                <a:ea typeface="Lucida Sans" charset="0"/>
                <a:cs typeface="Lucida Sans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007DC3"/>
                </a:solidFill>
                <a:latin typeface="Lucida Sans" charset="0"/>
                <a:ea typeface="Lucida Sans" charset="0"/>
                <a:cs typeface="Lucida Sans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  <a:latin typeface="Lucida Sans" panose="020B0602030504020204" pitchFamily="34" charset="0"/>
              </a:rPr>
              <a:t>Mycotoxins are not evenly distributed in feeds or grains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dirty="0">
              <a:solidFill>
                <a:srgbClr val="404040"/>
              </a:solidFill>
              <a:latin typeface="Lucida Sans" panose="020B0602030504020204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  <a:latin typeface="Lucida Sans" panose="020B0602030504020204" pitchFamily="34" charset="0"/>
              </a:rPr>
              <a:t>Grain from individual plants or from individual seeds/kernels from one plant, may be highly contaminated. Grain from other plants, or other seeds/kernels from those same plant may be mycotoxin-free.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dirty="0">
              <a:solidFill>
                <a:srgbClr val="404040"/>
              </a:solidFill>
              <a:latin typeface="Lucida Sans" panose="020B0602030504020204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  <a:latin typeface="Lucida Sans" panose="020B0602030504020204" pitchFamily="34" charset="0"/>
              </a:rPr>
              <a:t>The objective of sample collection is to collect a specimen from as many parts of the grain or feed pile as possible.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dirty="0">
              <a:solidFill>
                <a:srgbClr val="404040"/>
              </a:solidFill>
              <a:latin typeface="Lucida Sans" panose="020B0602030504020204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dirty="0">
              <a:solidFill>
                <a:srgbClr val="404040"/>
              </a:solidFill>
              <a:latin typeface="Lucida Sans" panose="020B0602030504020204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dirty="0">
              <a:solidFill>
                <a:srgbClr val="404040"/>
              </a:solidFill>
              <a:latin typeface="Lucida Sans" panose="020B0602030504020204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dirty="0">
              <a:solidFill>
                <a:srgbClr val="404040"/>
              </a:solidFill>
              <a:latin typeface="Lucida Sans" panose="020B0602030504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1400" dirty="0">
              <a:solidFill>
                <a:srgbClr val="404040"/>
              </a:solidFill>
              <a:latin typeface="Lucida Sans" panose="020B0602030504020204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  <a:latin typeface="Lucida Sans" panose="020B0602030504020204" pitchFamily="34" charset="0"/>
              </a:rPr>
              <a:t>The size of the collected specimen depends on the size of the load or storage bin in which the grain or feed is located.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dirty="0">
              <a:solidFill>
                <a:srgbClr val="404040"/>
              </a:solidFill>
              <a:latin typeface="Lucida Sans" panose="020B0602030504020204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  <a:latin typeface="Lucida Sans" panose="020B0602030504020204" pitchFamily="34" charset="0"/>
              </a:rPr>
              <a:t> For a typical truck or wagon-load size of grain/feed, collect at least 3 lbs.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dirty="0">
              <a:solidFill>
                <a:srgbClr val="404040"/>
              </a:solidFill>
              <a:latin typeface="Lucida Sans" panose="020B0602030504020204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  <a:latin typeface="Lucida Sans" panose="020B0602030504020204" pitchFamily="34" charset="0"/>
              </a:rPr>
              <a:t> For a train-car load size of grain or feed, collect at least 10 lbs. </a:t>
            </a:r>
          </a:p>
        </p:txBody>
      </p:sp>
    </p:spTree>
    <p:extLst>
      <p:ext uri="{BB962C8B-B14F-4D97-AF65-F5344CB8AC3E}">
        <p14:creationId xmlns:p14="http://schemas.microsoft.com/office/powerpoint/2010/main" val="4049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32097E-379C-468F-9041-373F8F1CF7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B2C45E-E40A-4FAE-B082-EFE34144F1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Sample Containers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99363-9D90-41CE-84FB-9AD2D1C79A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0925" y="4756150"/>
            <a:ext cx="11141075" cy="9302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>
                <a:solidFill>
                  <a:srgbClr val="FFFFFF"/>
                </a:solidFill>
              </a:rPr>
              <a:t>Sampling continued..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5F6948C-24C6-4D37-B7D7-493AA7DEAC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6228" y="1560712"/>
            <a:ext cx="4946439" cy="5082082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55F7B0F-3255-407F-9BAF-9210A2A38E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15609" y="2398143"/>
            <a:ext cx="6567717" cy="264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86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717D0-2B57-4958-AAE0-AF622A433C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Sampling containers continued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7A026-4A90-43F3-9DEF-D8F6C113B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444" y="2589320"/>
            <a:ext cx="5057775" cy="1476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BD5942-F412-4A05-AFCC-60FDEAA8C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1295400"/>
            <a:ext cx="4876800" cy="1552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38B9E-DC53-401E-A36C-13B740819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047" y="2514600"/>
            <a:ext cx="5334000" cy="384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9D7BAA-D61D-4AAC-BE18-8C227E360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744" y="4610100"/>
            <a:ext cx="494347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53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53000" y="2908666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399661"/>
              </p:ext>
            </p:extLst>
          </p:nvPr>
        </p:nvGraphicFramePr>
        <p:xfrm>
          <a:off x="1485900" y="1417759"/>
          <a:ext cx="8610600" cy="5100732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43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Sans" panose="020B0602030504020204" pitchFamily="34" charset="0"/>
                        </a:rPr>
                        <a:t> 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rgbClr val="33619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Sans" panose="020B0602030504020204" pitchFamily="34" charset="0"/>
                        </a:rPr>
                        <a:t>60% 20-mesh sample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rgbClr val="3361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Sans" panose="020B0602030504020204" pitchFamily="34" charset="0"/>
                        </a:rPr>
                        <a:t>99% 20-mesh sample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rgbClr val="3361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Sans" panose="020B0602030504020204" pitchFamily="34" charset="0"/>
                        </a:rPr>
                        <a:t>Perten</a:t>
                      </a: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Sans" panose="020B0602030504020204" pitchFamily="34" charset="0"/>
                        </a:rPr>
                        <a:t> ground sample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rgbClr val="3361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Sample #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10 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50 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10 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50 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10 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91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151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140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149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160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2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222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125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154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148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154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3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167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136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136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135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151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4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217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110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138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144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155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5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135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123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155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151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156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6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95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139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141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140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153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7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86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111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147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148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162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8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108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115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167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149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171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Average (ppb)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140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126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147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145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158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Standard Deviation (ppb)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56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15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11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5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7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2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Relative Standard Deviation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40%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12%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7%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4%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" panose="020B0602030504020204" pitchFamily="34" charset="0"/>
                        </a:rPr>
                        <a:t>4%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" panose="020B0602030504020204" pitchFamily="34" charset="0"/>
                        <a:ea typeface="Calibri" pitchFamily="34" charset="0"/>
                      </a:endParaRPr>
                    </a:p>
                  </a:txBody>
                  <a:tcPr marL="60691" marR="60691" marT="0" marB="0" anchor="ctr"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77C2A-63E2-46A6-87CE-D554CAE86A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74" y="922225"/>
            <a:ext cx="11035128" cy="457200"/>
          </a:xfrm>
        </p:spPr>
        <p:txBody>
          <a:bodyPr/>
          <a:lstStyle/>
          <a:p>
            <a:r>
              <a:rPr lang="en-US" dirty="0"/>
              <a:t>Aflatoxin in Corn results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C34041-1B7E-476B-8178-7501995BD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Particle Size and Grinding Influence</a:t>
            </a:r>
          </a:p>
        </p:txBody>
      </p:sp>
    </p:spTree>
    <p:extLst>
      <p:ext uri="{BB962C8B-B14F-4D97-AF65-F5344CB8AC3E}">
        <p14:creationId xmlns:p14="http://schemas.microsoft.com/office/powerpoint/2010/main" val="237883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919344" y="0"/>
            <a:ext cx="998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marL="227013" indent="0" algn="l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3200" dirty="0">
              <a:solidFill>
                <a:srgbClr val="40404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057400" y="1676400"/>
            <a:ext cx="8610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Lucida Sans" charset="0"/>
                <a:ea typeface="Lucida Sans" charset="0"/>
                <a:cs typeface="Lucida Sans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007DC3"/>
                </a:solidFill>
                <a:latin typeface="Lucida Sans" charset="0"/>
                <a:ea typeface="Lucida Sans" charset="0"/>
                <a:cs typeface="Lucida Sans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graphicFrame>
        <p:nvGraphicFramePr>
          <p:cNvPr id="2" name="Diagram 1"/>
          <p:cNvGraphicFramePr/>
          <p:nvPr/>
        </p:nvGraphicFramePr>
        <p:xfrm>
          <a:off x="517308" y="224972"/>
          <a:ext cx="10758544" cy="6138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8803" y="224972"/>
            <a:ext cx="11573197" cy="724247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FGIS Rapid Mycotoxin Test Kit Specifications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6038" y="5751567"/>
            <a:ext cx="7928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hlinkClick r:id="rId7"/>
              </a:rPr>
              <a:t>Current FGIS Performance Verified Tests</a:t>
            </a:r>
            <a:endParaRPr lang="en-US" sz="2800" dirty="0">
              <a:solidFill>
                <a:srgbClr val="00B050"/>
              </a:solidFill>
              <a:hlinkClick r:id="rId8"/>
            </a:endParaRPr>
          </a:p>
        </p:txBody>
      </p:sp>
    </p:spTree>
    <p:extLst>
      <p:ext uri="{BB962C8B-B14F-4D97-AF65-F5344CB8AC3E}">
        <p14:creationId xmlns:p14="http://schemas.microsoft.com/office/powerpoint/2010/main" val="679109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5782066-CDDA-426B-839C-A378919B3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825" y="3061066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D5094EE-B0E8-461A-9A69-FE86424CD1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151424"/>
              </p:ext>
            </p:extLst>
          </p:nvPr>
        </p:nvGraphicFramePr>
        <p:xfrm>
          <a:off x="128266" y="1316039"/>
          <a:ext cx="11573197" cy="421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808A9B-2BF3-45D9-8C67-BB2DFE0FDA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426" y="0"/>
            <a:ext cx="11573197" cy="724247"/>
          </a:xfrm>
        </p:spPr>
        <p:txBody>
          <a:bodyPr/>
          <a:lstStyle/>
          <a:p>
            <a:r>
              <a:rPr lang="en-US" dirty="0"/>
              <a:t>Commodity Definitions - </a:t>
            </a:r>
            <a:r>
              <a:rPr lang="en-US" dirty="0" err="1"/>
              <a:t>FGIS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C02DF4-1857-4133-966C-D9BED5261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7460" y="724247"/>
            <a:ext cx="11035128" cy="457200"/>
          </a:xfrm>
        </p:spPr>
        <p:txBody>
          <a:bodyPr/>
          <a:lstStyle/>
          <a:p>
            <a:r>
              <a:rPr lang="en-US" dirty="0"/>
              <a:t>Definitions published by FGIS in their Kit Specifications </a:t>
            </a:r>
          </a:p>
        </p:txBody>
      </p:sp>
    </p:spTree>
    <p:extLst>
      <p:ext uri="{BB962C8B-B14F-4D97-AF65-F5344CB8AC3E}">
        <p14:creationId xmlns:p14="http://schemas.microsoft.com/office/powerpoint/2010/main" val="3570084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EEC88-1A30-4343-B8A5-541B392EC3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ROSA® Mycotoxin Tests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3B8FAB-8D97-41EC-8E7A-B3F09698C0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39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4162448-7964-4E95-B418-6AEE7B619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8417"/>
            <a:ext cx="10515600" cy="4351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404040"/>
                </a:solidFill>
              </a:rPr>
              <a:t>Enclosed strip</a:t>
            </a:r>
          </a:p>
          <a:p>
            <a:pPr marL="800100" lvl="1" indent="-342900">
              <a:lnSpc>
                <a:spcPct val="80000"/>
              </a:lnSpc>
              <a:buClr>
                <a:srgbClr val="345BAA"/>
              </a:buClr>
            </a:pPr>
            <a:r>
              <a:rPr lang="en-US" sz="2000" dirty="0">
                <a:solidFill>
                  <a:srgbClr val="345BAA"/>
                </a:solidFill>
              </a:rPr>
              <a:t>Eliminates exposure to environment.</a:t>
            </a:r>
          </a:p>
          <a:p>
            <a:pPr marL="800100" lvl="1" indent="-342900">
              <a:lnSpc>
                <a:spcPct val="80000"/>
              </a:lnSpc>
              <a:buClr>
                <a:srgbClr val="345BAA"/>
              </a:buClr>
            </a:pPr>
            <a:r>
              <a:rPr lang="en-US" sz="2000" dirty="0">
                <a:solidFill>
                  <a:srgbClr val="345BAA"/>
                </a:solidFill>
              </a:rPr>
              <a:t>Prevents direct contact to employees when test is positive. </a:t>
            </a:r>
          </a:p>
          <a:p>
            <a:pPr marL="800100" lvl="1" indent="-342900">
              <a:lnSpc>
                <a:spcPct val="80000"/>
              </a:lnSpc>
              <a:buClr>
                <a:srgbClr val="345BAA"/>
              </a:buClr>
            </a:pPr>
            <a:r>
              <a:rPr lang="en-US" sz="2000" dirty="0">
                <a:solidFill>
                  <a:srgbClr val="345BAA"/>
                </a:solidFill>
              </a:rPr>
              <a:t>Write-on label for Sample ID</a:t>
            </a:r>
          </a:p>
          <a:p>
            <a:pPr marL="800100" lvl="1" indent="-342900">
              <a:lnSpc>
                <a:spcPct val="80000"/>
              </a:lnSpc>
              <a:buClr>
                <a:srgbClr val="345BAA"/>
              </a:buClr>
            </a:pPr>
            <a:r>
              <a:rPr lang="en-US" sz="2000" dirty="0">
                <a:solidFill>
                  <a:srgbClr val="345BAA"/>
                </a:solidFill>
              </a:rPr>
              <a:t>Store assayed strips</a:t>
            </a:r>
          </a:p>
          <a:p>
            <a:pPr marL="800100" lvl="1" indent="-342900">
              <a:lnSpc>
                <a:spcPct val="80000"/>
              </a:lnSpc>
              <a:buClr>
                <a:srgbClr val="345BAA"/>
              </a:buClr>
            </a:pPr>
            <a:r>
              <a:rPr lang="en-US" sz="2000" dirty="0">
                <a:solidFill>
                  <a:srgbClr val="345BAA"/>
                </a:solidFill>
              </a:rPr>
              <a:t>Positive control supplied with kit </a:t>
            </a:r>
          </a:p>
          <a:p>
            <a:pPr marL="342900" indent="-342900">
              <a:lnSpc>
                <a:spcPct val="80000"/>
              </a:lnSpc>
              <a:buClr>
                <a:srgbClr val="345BAA"/>
              </a:buClr>
            </a:pPr>
            <a:endParaRPr lang="en-US" sz="2000" dirty="0">
              <a:solidFill>
                <a:srgbClr val="345BAA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404040"/>
                </a:solidFill>
              </a:rPr>
              <a:t>Controlled incubation- needed for antibody binding</a:t>
            </a:r>
          </a:p>
          <a:p>
            <a:pPr marL="800100" lvl="1" indent="-342900">
              <a:lnSpc>
                <a:spcPct val="80000"/>
              </a:lnSpc>
              <a:buClr>
                <a:srgbClr val="345BAA"/>
              </a:buClr>
            </a:pPr>
            <a:r>
              <a:rPr lang="en-US" sz="2000" dirty="0">
                <a:solidFill>
                  <a:srgbClr val="345BAA"/>
                </a:solidFill>
              </a:rPr>
              <a:t>Temperature (45°C)</a:t>
            </a:r>
          </a:p>
          <a:p>
            <a:pPr marL="800100" lvl="1" indent="-342900">
              <a:lnSpc>
                <a:spcPct val="80000"/>
              </a:lnSpc>
              <a:buClr>
                <a:srgbClr val="345BAA"/>
              </a:buClr>
            </a:pPr>
            <a:r>
              <a:rPr lang="en-US" sz="2000" dirty="0">
                <a:solidFill>
                  <a:srgbClr val="345BAA"/>
                </a:solidFill>
              </a:rPr>
              <a:t>Time (count down display)</a:t>
            </a: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40404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404040"/>
                </a:solidFill>
              </a:rPr>
              <a:t>Reader interpretation- </a:t>
            </a:r>
            <a:r>
              <a:rPr lang="en-US" sz="2000" b="1" dirty="0">
                <a:solidFill>
                  <a:srgbClr val="404040"/>
                </a:solidFill>
              </a:rPr>
              <a:t>Calibration curve built in the reader</a:t>
            </a:r>
          </a:p>
          <a:p>
            <a:pPr marL="800100" lvl="1" indent="-342900">
              <a:lnSpc>
                <a:spcPct val="80000"/>
              </a:lnSpc>
              <a:buClr>
                <a:srgbClr val="345BAA"/>
              </a:buClr>
            </a:pPr>
            <a:r>
              <a:rPr lang="en-US" sz="2000" dirty="0">
                <a:solidFill>
                  <a:srgbClr val="345BAA"/>
                </a:solidFill>
              </a:rPr>
              <a:t>Eliminate user subjectivity</a:t>
            </a:r>
          </a:p>
          <a:p>
            <a:pPr marL="800100" lvl="1" indent="-342900">
              <a:lnSpc>
                <a:spcPct val="80000"/>
              </a:lnSpc>
              <a:buClr>
                <a:srgbClr val="345BAA"/>
              </a:buClr>
            </a:pPr>
            <a:r>
              <a:rPr lang="en-US" sz="2000" dirty="0">
                <a:solidFill>
                  <a:srgbClr val="345BAA"/>
                </a:solidFill>
              </a:rPr>
              <a:t>Quantitation</a:t>
            </a:r>
          </a:p>
          <a:p>
            <a:pPr marL="800100" lvl="1" indent="-342900">
              <a:lnSpc>
                <a:spcPct val="80000"/>
              </a:lnSpc>
              <a:buClr>
                <a:srgbClr val="345BAA"/>
              </a:buClr>
            </a:pPr>
            <a:r>
              <a:rPr lang="en-US" sz="2000" dirty="0">
                <a:solidFill>
                  <a:srgbClr val="345BAA"/>
                </a:solidFill>
              </a:rPr>
              <a:t>Download/print results</a:t>
            </a:r>
          </a:p>
          <a:p>
            <a:pPr marL="800100" lvl="1" indent="-342900">
              <a:lnSpc>
                <a:spcPct val="80000"/>
              </a:lnSpc>
              <a:buClr>
                <a:srgbClr val="345BAA"/>
              </a:buClr>
            </a:pPr>
            <a:r>
              <a:rPr lang="en-US" sz="2000" dirty="0">
                <a:solidFill>
                  <a:srgbClr val="345BAA"/>
                </a:solidFill>
              </a:rPr>
              <a:t>Direct connect to </a:t>
            </a:r>
            <a:r>
              <a:rPr lang="en-US" sz="2000" dirty="0" err="1">
                <a:solidFill>
                  <a:srgbClr val="345BAA"/>
                </a:solidFill>
              </a:rPr>
              <a:t>LIMS</a:t>
            </a:r>
            <a:endParaRPr lang="en-US" sz="2000" dirty="0">
              <a:solidFill>
                <a:srgbClr val="345BAA"/>
              </a:solidFill>
            </a:endParaRP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A7B2B69-AF7A-4378-A79C-FD478EF830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67109"/>
            <a:ext cx="11573197" cy="724247"/>
          </a:xfrm>
        </p:spPr>
        <p:txBody>
          <a:bodyPr/>
          <a:lstStyle/>
          <a:p>
            <a:r>
              <a:rPr lang="en-US" dirty="0"/>
              <a:t>ROSA Lateral Flow Technology</a:t>
            </a:r>
          </a:p>
        </p:txBody>
      </p:sp>
      <p:pic>
        <p:nvPicPr>
          <p:cNvPr id="5" name="Picture 8" descr="afq">
            <a:extLst>
              <a:ext uri="{FF2B5EF4-FFF2-40B4-BE49-F238E27FC236}">
                <a16:creationId xmlns:a16="http://schemas.microsoft.com/office/drawing/2014/main" id="{1B38EF06-B050-5B4D-B285-B60105DDE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7265" y="2320162"/>
            <a:ext cx="29972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D44C927-7F89-1F41-A1B9-862D0015C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383" y="4974695"/>
            <a:ext cx="1981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ositive">
            <a:extLst>
              <a:ext uri="{FF2B5EF4-FFF2-40B4-BE49-F238E27FC236}">
                <a16:creationId xmlns:a16="http://schemas.microsoft.com/office/drawing/2014/main" id="{7A60331E-9B73-7B47-9634-A7AAC3E28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3220" y="3969430"/>
            <a:ext cx="1554163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729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1248A97B-A5BD-6842-A0AB-BE37F1A8FFF4}"/>
              </a:ext>
            </a:extLst>
          </p:cNvPr>
          <p:cNvSpPr txBox="1">
            <a:spLocks/>
          </p:cNvSpPr>
          <p:nvPr/>
        </p:nvSpPr>
        <p:spPr>
          <a:xfrm>
            <a:off x="191867" y="325559"/>
            <a:ext cx="11265892" cy="114796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D215F89-8AAE-9C44-A6E6-44D3A4A70F69}"/>
              </a:ext>
            </a:extLst>
          </p:cNvPr>
          <p:cNvSpPr txBox="1">
            <a:spLocks/>
          </p:cNvSpPr>
          <p:nvPr/>
        </p:nvSpPr>
        <p:spPr>
          <a:xfrm>
            <a:off x="531814" y="1473528"/>
            <a:ext cx="10741928" cy="5084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None/>
              <a:defRPr lang="en-IN"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404040"/>
                </a:solidFill>
              </a:rPr>
              <a:t>Two Primary test platforms for Aflatoxin, DON, </a:t>
            </a:r>
            <a:r>
              <a:rPr lang="en-US" sz="2000" dirty="0" err="1">
                <a:solidFill>
                  <a:srgbClr val="404040"/>
                </a:solidFill>
              </a:rPr>
              <a:t>Fumonisin</a:t>
            </a:r>
            <a:r>
              <a:rPr lang="en-US" sz="2000" dirty="0">
                <a:solidFill>
                  <a:srgbClr val="404040"/>
                </a:solidFill>
              </a:rPr>
              <a:t>, Zearalenone</a:t>
            </a:r>
          </a:p>
          <a:p>
            <a:pPr marL="800100" lvl="1" indent="-342900">
              <a:buClr>
                <a:srgbClr val="345BAA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5BAA"/>
                </a:solidFill>
              </a:rPr>
              <a:t>WET(S) (Water Extraction Technology) </a:t>
            </a:r>
            <a:r>
              <a:rPr lang="en-US" sz="2000" dirty="0">
                <a:solidFill>
                  <a:srgbClr val="345BAA"/>
                </a:solidFill>
              </a:rPr>
              <a:t>utilizes extraction powder and distilled water to extract toxins in 3 - 5 minutes</a:t>
            </a:r>
          </a:p>
          <a:p>
            <a:pPr marL="800100" lvl="1" indent="-342900">
              <a:buClr>
                <a:srgbClr val="345BAA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5BAA"/>
                </a:solidFill>
              </a:rPr>
              <a:t>FAST(5) </a:t>
            </a:r>
            <a:r>
              <a:rPr lang="en-US" sz="2000" dirty="0">
                <a:solidFill>
                  <a:srgbClr val="345BAA"/>
                </a:solidFill>
              </a:rPr>
              <a:t>utilizes 70% Methanol (traditional extraction solvent) for toxin extraction in 3 - 5 minutes</a:t>
            </a:r>
          </a:p>
          <a:p>
            <a:r>
              <a:rPr lang="en-US" sz="2000" dirty="0">
                <a:solidFill>
                  <a:srgbClr val="404040"/>
                </a:solidFill>
              </a:rPr>
              <a:t>For Ochratoxin and T2-HT2 70% methanol extraction in 10 minutes</a:t>
            </a:r>
          </a:p>
        </p:txBody>
      </p:sp>
      <p:sp>
        <p:nvSpPr>
          <p:cNvPr id="13" name="AutoShape 12">
            <a:extLst>
              <a:ext uri="{FF2B5EF4-FFF2-40B4-BE49-F238E27FC236}">
                <a16:creationId xmlns:a16="http://schemas.microsoft.com/office/drawing/2014/main" id="{26EC235B-9131-D346-8B26-896B344B5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417" y="3529530"/>
            <a:ext cx="838200" cy="685800"/>
          </a:xfrm>
          <a:prstGeom prst="downArrowCallout">
            <a:avLst>
              <a:gd name="adj1" fmla="val 30556"/>
              <a:gd name="adj2" fmla="val 30556"/>
              <a:gd name="adj3" fmla="val 16667"/>
              <a:gd name="adj4" fmla="val 6666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4" name="Group 58">
            <a:extLst>
              <a:ext uri="{FF2B5EF4-FFF2-40B4-BE49-F238E27FC236}">
                <a16:creationId xmlns:a16="http://schemas.microsoft.com/office/drawing/2014/main" id="{39224A4B-1D0C-0640-862F-A5E382ACC20E}"/>
              </a:ext>
            </a:extLst>
          </p:cNvPr>
          <p:cNvGrpSpPr>
            <a:grpSpLocks/>
          </p:cNvGrpSpPr>
          <p:nvPr/>
        </p:nvGrpSpPr>
        <p:grpSpPr bwMode="auto">
          <a:xfrm>
            <a:off x="4584492" y="3774370"/>
            <a:ext cx="1447800" cy="2763838"/>
            <a:chOff x="4394198" y="2270125"/>
            <a:chExt cx="1447801" cy="2763374"/>
          </a:xfrm>
        </p:grpSpPr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id="{5195DE97-BF46-8D4D-8A05-62FD9697ED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14850" y="3095625"/>
              <a:ext cx="1202715" cy="1544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69">
              <a:extLst>
                <a:ext uri="{FF2B5EF4-FFF2-40B4-BE49-F238E27FC236}">
                  <a16:creationId xmlns:a16="http://schemas.microsoft.com/office/drawing/2014/main" id="{57A365BD-0544-2C4D-B2BA-B2AA005650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4198" y="4787278"/>
              <a:ext cx="144780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>
                  <a:solidFill>
                    <a:srgbClr val="007DC3"/>
                  </a:solidFill>
                  <a:latin typeface="Century Gothic" pitchFamily="34" charset="0"/>
                </a:rPr>
                <a:t>5 minutes</a:t>
              </a:r>
            </a:p>
          </p:txBody>
        </p:sp>
        <p:sp>
          <p:nvSpPr>
            <p:cNvPr id="17" name="Rectangle 70">
              <a:extLst>
                <a:ext uri="{FF2B5EF4-FFF2-40B4-BE49-F238E27FC236}">
                  <a16:creationId xmlns:a16="http://schemas.microsoft.com/office/drawing/2014/main" id="{C97F3D19-9349-0046-9844-711CFE539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790" y="2270125"/>
              <a:ext cx="10727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Century Gothic" pitchFamily="34" charset="0"/>
                </a:rPr>
                <a:t>Fumonisin </a:t>
              </a:r>
            </a:p>
          </p:txBody>
        </p:sp>
        <p:grpSp>
          <p:nvGrpSpPr>
            <p:cNvPr id="18" name="Group 64">
              <a:extLst>
                <a:ext uri="{FF2B5EF4-FFF2-40B4-BE49-F238E27FC236}">
                  <a16:creationId xmlns:a16="http://schemas.microsoft.com/office/drawing/2014/main" id="{5C8B3018-3971-B149-B489-64332F8CF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4700" y="2647951"/>
              <a:ext cx="1093378" cy="304096"/>
              <a:chOff x="2971801" y="1828799"/>
              <a:chExt cx="1649358" cy="525450"/>
            </a:xfrm>
          </p:grpSpPr>
          <p:sp>
            <p:nvSpPr>
              <p:cNvPr id="19" name="Down Arrow 18">
                <a:extLst>
                  <a:ext uri="{FF2B5EF4-FFF2-40B4-BE49-F238E27FC236}">
                    <a16:creationId xmlns:a16="http://schemas.microsoft.com/office/drawing/2014/main" id="{E2309CFD-C15D-EA45-A9D6-8453FBD5F01A}"/>
                  </a:ext>
                </a:extLst>
              </p:cNvPr>
              <p:cNvSpPr/>
              <p:nvPr/>
            </p:nvSpPr>
            <p:spPr>
              <a:xfrm rot="10800000" flipV="1">
                <a:off x="4394275" y="1897254"/>
                <a:ext cx="227501" cy="458012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20" name="Down Arrow 19">
                <a:extLst>
                  <a:ext uri="{FF2B5EF4-FFF2-40B4-BE49-F238E27FC236}">
                    <a16:creationId xmlns:a16="http://schemas.microsoft.com/office/drawing/2014/main" id="{4ACC8FFC-8A7D-2B46-B847-084F089EC477}"/>
                  </a:ext>
                </a:extLst>
              </p:cNvPr>
              <p:cNvSpPr/>
              <p:nvPr/>
            </p:nvSpPr>
            <p:spPr>
              <a:xfrm rot="10800000" flipV="1">
                <a:off x="2971798" y="1891769"/>
                <a:ext cx="227501" cy="460756"/>
              </a:xfrm>
              <a:prstGeom prst="downArrow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57F3396-8A50-F743-BA75-4A020D90FF5C}"/>
                  </a:ext>
                </a:extLst>
              </p:cNvPr>
              <p:cNvSpPr/>
              <p:nvPr/>
            </p:nvSpPr>
            <p:spPr>
              <a:xfrm rot="10800000">
                <a:off x="3026878" y="1828688"/>
                <a:ext cx="1537424" cy="850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22" name="Group 80">
            <a:extLst>
              <a:ext uri="{FF2B5EF4-FFF2-40B4-BE49-F238E27FC236}">
                <a16:creationId xmlns:a16="http://schemas.microsoft.com/office/drawing/2014/main" id="{7FE575BE-B157-E04B-899D-596C18098B8E}"/>
              </a:ext>
            </a:extLst>
          </p:cNvPr>
          <p:cNvGrpSpPr>
            <a:grpSpLocks/>
          </p:cNvGrpSpPr>
          <p:nvPr/>
        </p:nvGrpSpPr>
        <p:grpSpPr bwMode="auto">
          <a:xfrm>
            <a:off x="3060492" y="3774370"/>
            <a:ext cx="1431925" cy="2759408"/>
            <a:chOff x="2962142" y="2254250"/>
            <a:chExt cx="1432058" cy="2759153"/>
          </a:xfrm>
        </p:grpSpPr>
        <p:sp>
          <p:nvSpPr>
            <p:cNvPr id="23" name="Rectangle 81">
              <a:extLst>
                <a:ext uri="{FF2B5EF4-FFF2-40B4-BE49-F238E27FC236}">
                  <a16:creationId xmlns:a16="http://schemas.microsoft.com/office/drawing/2014/main" id="{5F658701-9ADB-7740-B439-804234C35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2254250"/>
              <a:ext cx="914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>
                  <a:latin typeface="Century Gothic" pitchFamily="34" charset="0"/>
                </a:rPr>
                <a:t>DON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BBC98B7-9CDD-E949-B915-296FC19F1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51094" y="3057390"/>
              <a:ext cx="804088" cy="154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84">
              <a:extLst>
                <a:ext uri="{FF2B5EF4-FFF2-40B4-BE49-F238E27FC236}">
                  <a16:creationId xmlns:a16="http://schemas.microsoft.com/office/drawing/2014/main" id="{236A06B6-0AE5-0748-860E-81634380D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2142" y="4767182"/>
              <a:ext cx="143205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00" b="1" dirty="0">
                  <a:solidFill>
                    <a:srgbClr val="007DC3"/>
                  </a:solidFill>
                  <a:latin typeface="Century Gothic" pitchFamily="34" charset="0"/>
                </a:rPr>
                <a:t>2, 5  minutes</a:t>
              </a:r>
            </a:p>
          </p:txBody>
        </p:sp>
        <p:grpSp>
          <p:nvGrpSpPr>
            <p:cNvPr id="26" name="Group 68">
              <a:extLst>
                <a:ext uri="{FF2B5EF4-FFF2-40B4-BE49-F238E27FC236}">
                  <a16:creationId xmlns:a16="http://schemas.microsoft.com/office/drawing/2014/main" id="{C9A5EC32-2224-3E4D-B062-6A1922F42C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9763" y="2638425"/>
              <a:ext cx="998845" cy="328013"/>
              <a:chOff x="7455695" y="2209800"/>
              <a:chExt cx="1393029" cy="457201"/>
            </a:xfrm>
          </p:grpSpPr>
          <p:sp>
            <p:nvSpPr>
              <p:cNvPr id="27" name="Down Arrow 26">
                <a:extLst>
                  <a:ext uri="{FF2B5EF4-FFF2-40B4-BE49-F238E27FC236}">
                    <a16:creationId xmlns:a16="http://schemas.microsoft.com/office/drawing/2014/main" id="{816229C8-BF72-A54A-927B-2AC22DA2FCEC}"/>
                  </a:ext>
                </a:extLst>
              </p:cNvPr>
              <p:cNvSpPr/>
              <p:nvPr/>
            </p:nvSpPr>
            <p:spPr bwMode="auto">
              <a:xfrm>
                <a:off x="7455537" y="2280551"/>
                <a:ext cx="228062" cy="387193"/>
              </a:xfrm>
              <a:prstGeom prst="downArrow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28" name="Down Arrow 27">
                <a:extLst>
                  <a:ext uri="{FF2B5EF4-FFF2-40B4-BE49-F238E27FC236}">
                    <a16:creationId xmlns:a16="http://schemas.microsoft.com/office/drawing/2014/main" id="{C68C5155-9B29-CE49-818A-852187BE86C4}"/>
                  </a:ext>
                </a:extLst>
              </p:cNvPr>
              <p:cNvSpPr/>
              <p:nvPr/>
            </p:nvSpPr>
            <p:spPr bwMode="auto">
              <a:xfrm>
                <a:off x="8620205" y="2280551"/>
                <a:ext cx="228062" cy="384980"/>
              </a:xfrm>
              <a:prstGeom prst="downArrow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8C2C043-CF67-3D43-8D69-C108193B7BBC}"/>
                  </a:ext>
                </a:extLst>
              </p:cNvPr>
              <p:cNvSpPr/>
              <p:nvPr/>
            </p:nvSpPr>
            <p:spPr bwMode="auto">
              <a:xfrm rot="10800000" flipV="1">
                <a:off x="7513107" y="2209750"/>
                <a:ext cx="1277591" cy="70801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E8D76C-769D-8642-8145-B59091D2BD3A}"/>
              </a:ext>
            </a:extLst>
          </p:cNvPr>
          <p:cNvGrpSpPr/>
          <p:nvPr/>
        </p:nvGrpSpPr>
        <p:grpSpPr>
          <a:xfrm>
            <a:off x="7842045" y="3779133"/>
            <a:ext cx="1892300" cy="2759075"/>
            <a:chOff x="5407025" y="3638550"/>
            <a:chExt cx="1892300" cy="2759075"/>
          </a:xfrm>
        </p:grpSpPr>
        <p:grpSp>
          <p:nvGrpSpPr>
            <p:cNvPr id="31" name="Group 91">
              <a:extLst>
                <a:ext uri="{FF2B5EF4-FFF2-40B4-BE49-F238E27FC236}">
                  <a16:creationId xmlns:a16="http://schemas.microsoft.com/office/drawing/2014/main" id="{2934C5BC-0892-E049-B356-BC7DE49A5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07025" y="3638550"/>
              <a:ext cx="1150938" cy="2749550"/>
              <a:chOff x="5762625" y="2276475"/>
              <a:chExt cx="1151277" cy="2749709"/>
            </a:xfrm>
          </p:grpSpPr>
          <p:sp>
            <p:nvSpPr>
              <p:cNvPr id="37" name="Rectangle 92">
                <a:extLst>
                  <a:ext uri="{FF2B5EF4-FFF2-40B4-BE49-F238E27FC236}">
                    <a16:creationId xmlns:a16="http://schemas.microsoft.com/office/drawing/2014/main" id="{20603B94-704D-5C49-862B-967C2ADB7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2625" y="2276475"/>
                <a:ext cx="115127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Century Gothic" pitchFamily="34" charset="0"/>
                  </a:rPr>
                  <a:t>Ochratoxin</a:t>
                </a:r>
              </a:p>
            </p:txBody>
          </p:sp>
          <p:pic>
            <p:nvPicPr>
              <p:cNvPr id="38" name="Picture 24">
                <a:extLst>
                  <a:ext uri="{FF2B5EF4-FFF2-40B4-BE49-F238E27FC236}">
                    <a16:creationId xmlns:a16="http://schemas.microsoft.com/office/drawing/2014/main" id="{49E330C4-CEF4-0E42-AA5A-2254109CCE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5400000">
                <a:off x="5527470" y="3448436"/>
                <a:ext cx="1528627" cy="8995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TextBox 94">
                <a:extLst>
                  <a:ext uri="{FF2B5EF4-FFF2-40B4-BE49-F238E27FC236}">
                    <a16:creationId xmlns:a16="http://schemas.microsoft.com/office/drawing/2014/main" id="{1AF35B29-C3FC-E64B-9EAF-53D941FCFF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1999" y="4779963"/>
                <a:ext cx="9144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>
                    <a:solidFill>
                      <a:srgbClr val="007DC3"/>
                    </a:solidFill>
                    <a:latin typeface="Century Gothic" pitchFamily="34" charset="0"/>
                  </a:rPr>
                  <a:t>10 minutes</a:t>
                </a:r>
              </a:p>
            </p:txBody>
          </p:sp>
          <p:sp>
            <p:nvSpPr>
              <p:cNvPr id="40" name="Down Arrow 39">
                <a:extLst>
                  <a:ext uri="{FF2B5EF4-FFF2-40B4-BE49-F238E27FC236}">
                    <a16:creationId xmlns:a16="http://schemas.microsoft.com/office/drawing/2014/main" id="{E79D5D48-037C-3848-96FB-CDDA76E718ED}"/>
                  </a:ext>
                </a:extLst>
              </p:cNvPr>
              <p:cNvSpPr/>
              <p:nvPr/>
            </p:nvSpPr>
            <p:spPr>
              <a:xfrm rot="10800000" flipV="1">
                <a:off x="6204080" y="2682899"/>
                <a:ext cx="163561" cy="252428"/>
              </a:xfrm>
              <a:prstGeom prst="downArrow">
                <a:avLst/>
              </a:prstGeom>
              <a:solidFill>
                <a:srgbClr val="8C52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>
                  <a:latin typeface="+mj-lt"/>
                </a:endParaRPr>
              </a:p>
            </p:txBody>
          </p:sp>
        </p:grpSp>
        <p:grpSp>
          <p:nvGrpSpPr>
            <p:cNvPr id="32" name="Group 106">
              <a:extLst>
                <a:ext uri="{FF2B5EF4-FFF2-40B4-BE49-F238E27FC236}">
                  <a16:creationId xmlns:a16="http://schemas.microsoft.com/office/drawing/2014/main" id="{5F50AA1F-3417-2940-80E9-26B8076D94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61125" y="3649663"/>
              <a:ext cx="838200" cy="2747962"/>
              <a:chOff x="6816857" y="2288114"/>
              <a:chExt cx="838200" cy="2747595"/>
            </a:xfrm>
          </p:grpSpPr>
          <p:sp>
            <p:nvSpPr>
              <p:cNvPr id="33" name="Rectangle 107">
                <a:extLst>
                  <a:ext uri="{FF2B5EF4-FFF2-40B4-BE49-F238E27FC236}">
                    <a16:creationId xmlns:a16="http://schemas.microsoft.com/office/drawing/2014/main" id="{C10E46F1-2D75-8F4B-AC1E-C47D97955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3897" y="2288114"/>
                <a:ext cx="73930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Century Gothic" pitchFamily="34" charset="0"/>
                  </a:rPr>
                  <a:t>T2/HT2</a:t>
                </a:r>
              </a:p>
            </p:txBody>
          </p:sp>
          <p:pic>
            <p:nvPicPr>
              <p:cNvPr id="34" name="Picture 25">
                <a:extLst>
                  <a:ext uri="{FF2B5EF4-FFF2-40B4-BE49-F238E27FC236}">
                    <a16:creationId xmlns:a16="http://schemas.microsoft.com/office/drawing/2014/main" id="{491AE2D8-1E9E-5F48-A38A-7EA9E7E7D2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092179" y="3117850"/>
                <a:ext cx="350792" cy="1547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TextBox 109">
                <a:extLst>
                  <a:ext uri="{FF2B5EF4-FFF2-40B4-BE49-F238E27FC236}">
                    <a16:creationId xmlns:a16="http://schemas.microsoft.com/office/drawing/2014/main" id="{DC8B1FDB-B277-5049-A7D4-CF4DB1D44F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16857" y="4789488"/>
                <a:ext cx="8382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>
                    <a:solidFill>
                      <a:srgbClr val="007DC3"/>
                    </a:solidFill>
                    <a:latin typeface="Century Gothic" pitchFamily="34" charset="0"/>
                  </a:rPr>
                  <a:t>10 minutes</a:t>
                </a:r>
              </a:p>
            </p:txBody>
          </p:sp>
          <p:sp>
            <p:nvSpPr>
              <p:cNvPr id="36" name="Down Arrow 35">
                <a:extLst>
                  <a:ext uri="{FF2B5EF4-FFF2-40B4-BE49-F238E27FC236}">
                    <a16:creationId xmlns:a16="http://schemas.microsoft.com/office/drawing/2014/main" id="{E706D053-11AE-0A47-88D7-69DE6C75F5D2}"/>
                  </a:ext>
                </a:extLst>
              </p:cNvPr>
              <p:cNvSpPr/>
              <p:nvPr/>
            </p:nvSpPr>
            <p:spPr>
              <a:xfrm rot="10800000" flipV="1">
                <a:off x="7162932" y="2689697"/>
                <a:ext cx="163513" cy="252379"/>
              </a:xfrm>
              <a:prstGeom prst="downArrow">
                <a:avLst/>
              </a:prstGeom>
              <a:solidFill>
                <a:srgbClr val="1F5B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>
                  <a:latin typeface="+mj-lt"/>
                </a:endParaRPr>
              </a:p>
            </p:txBody>
          </p:sp>
        </p:grpSp>
      </p:grpSp>
      <p:grpSp>
        <p:nvGrpSpPr>
          <p:cNvPr id="41" name="Group 147">
            <a:extLst>
              <a:ext uri="{FF2B5EF4-FFF2-40B4-BE49-F238E27FC236}">
                <a16:creationId xmlns:a16="http://schemas.microsoft.com/office/drawing/2014/main" id="{5E08E581-1BEA-C549-B48E-14DC136576AB}"/>
              </a:ext>
            </a:extLst>
          </p:cNvPr>
          <p:cNvGrpSpPr>
            <a:grpSpLocks/>
          </p:cNvGrpSpPr>
          <p:nvPr/>
        </p:nvGrpSpPr>
        <p:grpSpPr bwMode="auto">
          <a:xfrm>
            <a:off x="1079292" y="3774370"/>
            <a:ext cx="2133600" cy="2759413"/>
            <a:chOff x="-572551" y="2054444"/>
            <a:chExt cx="2498857" cy="2759522"/>
          </a:xfrm>
        </p:grpSpPr>
        <p:grpSp>
          <p:nvGrpSpPr>
            <p:cNvPr id="42" name="Group 111">
              <a:extLst>
                <a:ext uri="{FF2B5EF4-FFF2-40B4-BE49-F238E27FC236}">
                  <a16:creationId xmlns:a16="http://schemas.microsoft.com/office/drawing/2014/main" id="{7509A496-AB28-854F-AC95-C2A94CCE8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72551" y="2054444"/>
              <a:ext cx="2498857" cy="2759522"/>
              <a:chOff x="-521752" y="2292569"/>
              <a:chExt cx="2498857" cy="2759522"/>
            </a:xfrm>
          </p:grpSpPr>
          <p:grpSp>
            <p:nvGrpSpPr>
              <p:cNvPr id="44" name="Group 59">
                <a:extLst>
                  <a:ext uri="{FF2B5EF4-FFF2-40B4-BE49-F238E27FC236}">
                    <a16:creationId xmlns:a16="http://schemas.microsoft.com/office/drawing/2014/main" id="{18226232-9F87-3C40-B367-D62C282AD3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7003" y="2676735"/>
                <a:ext cx="1066857" cy="380993"/>
                <a:chOff x="347918" y="2081001"/>
                <a:chExt cx="982313" cy="669109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D5FA1824-F863-3C43-8FA4-2DE2AC22CAF2}"/>
                    </a:ext>
                  </a:extLst>
                </p:cNvPr>
                <p:cNvSpPr/>
                <p:nvPr/>
              </p:nvSpPr>
              <p:spPr bwMode="auto">
                <a:xfrm rot="10800000">
                  <a:off x="418226" y="2081043"/>
                  <a:ext cx="912459" cy="128253"/>
                </a:xfrm>
                <a:prstGeom prst="rect">
                  <a:avLst/>
                </a:prstGeom>
                <a:solidFill>
                  <a:srgbClr val="7E188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50" name="Down Arrow 49">
                  <a:extLst>
                    <a:ext uri="{FF2B5EF4-FFF2-40B4-BE49-F238E27FC236}">
                      <a16:creationId xmlns:a16="http://schemas.microsoft.com/office/drawing/2014/main" id="{DC946043-360B-3145-BCC8-28212C7FDC2A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348038" y="2081043"/>
                  <a:ext cx="210567" cy="669148"/>
                </a:xfrm>
                <a:prstGeom prst="downArrow">
                  <a:avLst/>
                </a:prstGeom>
                <a:solidFill>
                  <a:srgbClr val="7E188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45" name="TextBox 33">
                <a:extLst>
                  <a:ext uri="{FF2B5EF4-FFF2-40B4-BE49-F238E27FC236}">
                    <a16:creationId xmlns:a16="http://schemas.microsoft.com/office/drawing/2014/main" id="{B7C541FB-5EE7-A249-9521-5DF1D2322A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21752" y="4805870"/>
                <a:ext cx="249885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 dirty="0">
                    <a:solidFill>
                      <a:srgbClr val="007DC3"/>
                    </a:solidFill>
                    <a:latin typeface="Century Gothic" pitchFamily="34" charset="0"/>
                  </a:rPr>
                  <a:t>3, 5, minutes</a:t>
                </a:r>
              </a:p>
            </p:txBody>
          </p:sp>
          <p:sp>
            <p:nvSpPr>
              <p:cNvPr id="46" name="Rectangle 118">
                <a:extLst>
                  <a:ext uri="{FF2B5EF4-FFF2-40B4-BE49-F238E27FC236}">
                    <a16:creationId xmlns:a16="http://schemas.microsoft.com/office/drawing/2014/main" id="{22FA3BF9-7371-0E4C-AF19-868F8AF1B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52" y="2292569"/>
                <a:ext cx="94128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Century Gothic" pitchFamily="34" charset="0"/>
                  </a:rPr>
                  <a:t>Aflatoxin</a:t>
                </a:r>
              </a:p>
            </p:txBody>
          </p:sp>
          <p:pic>
            <p:nvPicPr>
              <p:cNvPr id="47" name="Picture 53">
                <a:extLst>
                  <a:ext uri="{FF2B5EF4-FFF2-40B4-BE49-F238E27FC236}">
                    <a16:creationId xmlns:a16="http://schemas.microsoft.com/office/drawing/2014/main" id="{D1E56CF0-C1A9-4F40-A663-0149E8744A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03207" y="3054552"/>
                <a:ext cx="334848" cy="1547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54">
                <a:extLst>
                  <a:ext uri="{FF2B5EF4-FFF2-40B4-BE49-F238E27FC236}">
                    <a16:creationId xmlns:a16="http://schemas.microsoft.com/office/drawing/2014/main" id="{6C0FBB8F-538B-BF4B-8F73-065209164D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65248" y="3054552"/>
                <a:ext cx="330290" cy="1547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3" name="Down Arrow 42">
              <a:extLst>
                <a:ext uri="{FF2B5EF4-FFF2-40B4-BE49-F238E27FC236}">
                  <a16:creationId xmlns:a16="http://schemas.microsoft.com/office/drawing/2014/main" id="{1E44D19C-7747-1E4A-B5FF-CD6505B384C8}"/>
                </a:ext>
              </a:extLst>
            </p:cNvPr>
            <p:cNvSpPr/>
            <p:nvPr/>
          </p:nvSpPr>
          <p:spPr bwMode="auto">
            <a:xfrm rot="10800000" flipV="1">
              <a:off x="1067324" y="2435459"/>
              <a:ext cx="228691" cy="381015"/>
            </a:xfrm>
            <a:prstGeom prst="downArrow">
              <a:avLst/>
            </a:prstGeom>
            <a:solidFill>
              <a:srgbClr val="7E18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50000"/>
                </a:spcBef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DD2F2C2-45AD-7C48-A11E-176637F565E4}"/>
              </a:ext>
            </a:extLst>
          </p:cNvPr>
          <p:cNvGrpSpPr/>
          <p:nvPr/>
        </p:nvGrpSpPr>
        <p:grpSpPr>
          <a:xfrm>
            <a:off x="6260892" y="3774370"/>
            <a:ext cx="1293812" cy="2757487"/>
            <a:chOff x="7529513" y="3640138"/>
            <a:chExt cx="1293812" cy="2757487"/>
          </a:xfrm>
        </p:grpSpPr>
        <p:grpSp>
          <p:nvGrpSpPr>
            <p:cNvPr id="52" name="Group 96">
              <a:extLst>
                <a:ext uri="{FF2B5EF4-FFF2-40B4-BE49-F238E27FC236}">
                  <a16:creationId xmlns:a16="http://schemas.microsoft.com/office/drawing/2014/main" id="{76613C7B-1C1F-554C-A6BE-605B5ED32A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29513" y="3640138"/>
              <a:ext cx="1293812" cy="2757487"/>
              <a:chOff x="7885113" y="2278589"/>
              <a:chExt cx="1293944" cy="2757120"/>
            </a:xfrm>
          </p:grpSpPr>
          <p:sp>
            <p:nvSpPr>
              <p:cNvPr id="54" name="Rectangle 97">
                <a:extLst>
                  <a:ext uri="{FF2B5EF4-FFF2-40B4-BE49-F238E27FC236}">
                    <a16:creationId xmlns:a16="http://schemas.microsoft.com/office/drawing/2014/main" id="{06CFA1B6-856D-B34E-A15B-E275FD652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85113" y="2278589"/>
                <a:ext cx="129394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latin typeface="Century Gothic" pitchFamily="34" charset="0"/>
                  </a:rPr>
                  <a:t>Zearalenone</a:t>
                </a:r>
              </a:p>
            </p:txBody>
          </p:sp>
          <p:pic>
            <p:nvPicPr>
              <p:cNvPr id="55" name="Picture 28">
                <a:extLst>
                  <a:ext uri="{FF2B5EF4-FFF2-40B4-BE49-F238E27FC236}">
                    <a16:creationId xmlns:a16="http://schemas.microsoft.com/office/drawing/2014/main" id="{AE2B4C74-1884-7445-9744-C54CECE008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8432852" y="3133725"/>
                <a:ext cx="337125" cy="1547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TextBox 101">
                <a:extLst>
                  <a:ext uri="{FF2B5EF4-FFF2-40B4-BE49-F238E27FC236}">
                    <a16:creationId xmlns:a16="http://schemas.microsoft.com/office/drawing/2014/main" id="{35A06FC3-44C9-974B-A4E8-972B8E9332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85113" y="4789488"/>
                <a:ext cx="121774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>
                    <a:solidFill>
                      <a:srgbClr val="007DC3"/>
                    </a:solidFill>
                    <a:latin typeface="Century Gothic" pitchFamily="34" charset="0"/>
                  </a:rPr>
                  <a:t>5  minutes</a:t>
                </a:r>
              </a:p>
            </p:txBody>
          </p:sp>
          <p:grpSp>
            <p:nvGrpSpPr>
              <p:cNvPr id="57" name="Group 68">
                <a:extLst>
                  <a:ext uri="{FF2B5EF4-FFF2-40B4-BE49-F238E27FC236}">
                    <a16:creationId xmlns:a16="http://schemas.microsoft.com/office/drawing/2014/main" id="{9C8EE563-9C9C-1D4B-88D1-14B860C000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975606" y="2676998"/>
                <a:ext cx="762078" cy="306347"/>
                <a:chOff x="7286952" y="2206941"/>
                <a:chExt cx="1297576" cy="512401"/>
              </a:xfrm>
            </p:grpSpPr>
            <p:sp>
              <p:nvSpPr>
                <p:cNvPr id="58" name="Down Arrow 57">
                  <a:extLst>
                    <a:ext uri="{FF2B5EF4-FFF2-40B4-BE49-F238E27FC236}">
                      <a16:creationId xmlns:a16="http://schemas.microsoft.com/office/drawing/2014/main" id="{31D50776-69B3-BF49-BEE0-F14F919419FB}"/>
                    </a:ext>
                  </a:extLst>
                </p:cNvPr>
                <p:cNvSpPr/>
                <p:nvPr/>
              </p:nvSpPr>
              <p:spPr bwMode="auto">
                <a:xfrm>
                  <a:off x="7286957" y="2206941"/>
                  <a:ext cx="259515" cy="512401"/>
                </a:xfrm>
                <a:prstGeom prst="downArrow">
                  <a:avLst/>
                </a:prstGeom>
                <a:solidFill>
                  <a:srgbClr val="BAA10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59" name="Down Arrow 58">
                  <a:extLst>
                    <a:ext uri="{FF2B5EF4-FFF2-40B4-BE49-F238E27FC236}">
                      <a16:creationId xmlns:a16="http://schemas.microsoft.com/office/drawing/2014/main" id="{32EFB284-4C45-A647-89EA-ECC84C81B0C3}"/>
                    </a:ext>
                  </a:extLst>
                </p:cNvPr>
                <p:cNvSpPr/>
                <p:nvPr/>
              </p:nvSpPr>
              <p:spPr bwMode="auto">
                <a:xfrm>
                  <a:off x="8319611" y="2206941"/>
                  <a:ext cx="264922" cy="509745"/>
                </a:xfrm>
                <a:prstGeom prst="downArrow">
                  <a:avLst/>
                </a:prstGeom>
                <a:solidFill>
                  <a:srgbClr val="BAA10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2A20284-4B70-7141-B7C4-08A6FE25C1BF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7416715" y="2206941"/>
                  <a:ext cx="1038061" cy="124782"/>
                </a:xfrm>
                <a:prstGeom prst="rect">
                  <a:avLst/>
                </a:prstGeom>
                <a:solidFill>
                  <a:srgbClr val="BAA10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</p:grpSp>
        <p:pic>
          <p:nvPicPr>
            <p:cNvPr id="53" name="Picture 52" descr="Screen Shot 2013-08-09 at 11.01.21 AM.png">
              <a:extLst>
                <a:ext uri="{FF2B5EF4-FFF2-40B4-BE49-F238E27FC236}">
                  <a16:creationId xmlns:a16="http://schemas.microsoft.com/office/drawing/2014/main" id="{4E7C8B3C-3FDE-6D40-BC95-61319C2E1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20000" y="4495800"/>
              <a:ext cx="454025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" name="TextBox 53">
            <a:extLst>
              <a:ext uri="{FF2B5EF4-FFF2-40B4-BE49-F238E27FC236}">
                <a16:creationId xmlns:a16="http://schemas.microsoft.com/office/drawing/2014/main" id="{42C93B0E-0FB2-9442-995C-ECA1CF93A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892" y="4702510"/>
            <a:ext cx="381000" cy="1570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ABB78-19B7-4262-A2AC-518FB7E9DD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056" y="632240"/>
            <a:ext cx="11868471" cy="724247"/>
          </a:xfrm>
        </p:spPr>
        <p:txBody>
          <a:bodyPr/>
          <a:lstStyle/>
          <a:p>
            <a:r>
              <a:rPr lang="en-US" dirty="0"/>
              <a:t>Overview of Current Charm Mycotoxin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95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EEC88-1A30-4343-B8A5-541B392EC3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Charm Company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56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51F08B-DA7B-4BEE-80B4-B23C0C5F3E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72462"/>
            <a:ext cx="11573197" cy="724247"/>
          </a:xfrm>
        </p:spPr>
        <p:txBody>
          <a:bodyPr/>
          <a:lstStyle/>
          <a:p>
            <a:r>
              <a:rPr lang="en-US" dirty="0"/>
              <a:t>Mycotoxin Testing from A to Z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68C1CBF-D633-4E2A-AE54-BFEC33257A6E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9371" y="500659"/>
          <a:ext cx="8434542" cy="5988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58DC8AF-7C7A-48A0-876B-BC4F3553F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761" y="657191"/>
            <a:ext cx="1910039" cy="1156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29E6-F23D-4948-A420-3B0D39C02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485" y="2397996"/>
            <a:ext cx="1738589" cy="1010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A41A9A-4D54-4089-AE14-B368475169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762" y="3723990"/>
            <a:ext cx="1824312" cy="724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B75060-1261-445F-9C23-4E210D070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762" y="4670312"/>
            <a:ext cx="1824312" cy="3744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F0FDAF-7845-4E66-8CEE-C6EED146A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2762" y="5168631"/>
            <a:ext cx="1824312" cy="364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0905D-2230-4602-8F5B-849CAA14C9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8485" y="5705654"/>
            <a:ext cx="1734642" cy="64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1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1C716F-F277-4A6C-AA96-7638E722FE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69598" y="1725219"/>
            <a:ext cx="3350272" cy="479327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1EC37-9BCA-4A6F-B5D9-D0C4FDB5C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14" y="1825625"/>
            <a:ext cx="6778172" cy="4351338"/>
          </a:xfrm>
        </p:spPr>
        <p:txBody>
          <a:bodyPr/>
          <a:lstStyle/>
          <a:p>
            <a:r>
              <a:rPr lang="en-US" dirty="0"/>
              <a:t>Extract solvents used distilled/bottled water and extraction powder</a:t>
            </a:r>
          </a:p>
          <a:p>
            <a:r>
              <a:rPr lang="en-US" dirty="0"/>
              <a:t>Eliminate hazardous solvents and safely analyze toxins</a:t>
            </a:r>
          </a:p>
          <a:p>
            <a:r>
              <a:rPr lang="en-US" dirty="0"/>
              <a:t>Dispose of negative samples in standard waste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558423-0F84-4F98-877C-4B6EB9C3B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529" y="1083634"/>
            <a:ext cx="11035128" cy="457200"/>
          </a:xfrm>
        </p:spPr>
        <p:txBody>
          <a:bodyPr/>
          <a:lstStyle/>
          <a:p>
            <a:r>
              <a:rPr lang="en-US" dirty="0"/>
              <a:t>Run 4 tests from a single sample extraction in 5 min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801ECD-BE65-4FE1-8883-EE26C1B0E7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dirty="0"/>
              <a:t>WET®-S5 Testing Options</a:t>
            </a:r>
          </a:p>
        </p:txBody>
      </p:sp>
      <p:pic>
        <p:nvPicPr>
          <p:cNvPr id="2" name="Online Media 1" title="Charm Mycotoxin WETￂﾮ Family Procedure">
            <a:hlinkClick r:id="" action="ppaction://media"/>
            <a:extLst>
              <a:ext uri="{FF2B5EF4-FFF2-40B4-BE49-F238E27FC236}">
                <a16:creationId xmlns:a16="http://schemas.microsoft.com/office/drawing/2014/main" id="{9E4267D8-D7FB-4F95-B789-0275F4BF05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992257" y="4441373"/>
            <a:ext cx="3304218" cy="18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9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1248A97B-A5BD-6842-A0AB-BE37F1A8FFF4}"/>
              </a:ext>
            </a:extLst>
          </p:cNvPr>
          <p:cNvSpPr txBox="1">
            <a:spLocks/>
          </p:cNvSpPr>
          <p:nvPr/>
        </p:nvSpPr>
        <p:spPr>
          <a:xfrm>
            <a:off x="518676" y="699853"/>
            <a:ext cx="10894993" cy="1147969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62" name="Picture 6" descr="positive">
            <a:extLst>
              <a:ext uri="{FF2B5EF4-FFF2-40B4-BE49-F238E27FC236}">
                <a16:creationId xmlns:a16="http://schemas.microsoft.com/office/drawing/2014/main" id="{993FB5E6-EF20-3748-BD5E-3F4F7BFF7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7891" y="2570810"/>
            <a:ext cx="20574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2" descr="Canister_Reference Material.jpg">
            <a:extLst>
              <a:ext uri="{FF2B5EF4-FFF2-40B4-BE49-F238E27FC236}">
                <a16:creationId xmlns:a16="http://schemas.microsoft.com/office/drawing/2014/main" id="{79D69A3D-45CD-1E47-B676-552E3FE641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4984"/>
          <a:stretch>
            <a:fillRect/>
          </a:stretch>
        </p:blipFill>
        <p:spPr bwMode="auto">
          <a:xfrm>
            <a:off x="5966172" y="4194149"/>
            <a:ext cx="18240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1893E-4547-4E88-9DAE-3D98E2F64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6" y="1292251"/>
            <a:ext cx="10515600" cy="4048375"/>
          </a:xfrm>
        </p:spPr>
        <p:txBody>
          <a:bodyPr/>
          <a:lstStyle/>
          <a:p>
            <a:r>
              <a:rPr lang="en-US" dirty="0"/>
              <a:t>Performance Monitoring</a:t>
            </a:r>
          </a:p>
          <a:p>
            <a:pPr marL="800100" lvl="1" indent="-342900">
              <a:buClr>
                <a:srgbClr val="345BAA"/>
              </a:buClr>
            </a:pPr>
            <a:r>
              <a:rPr lang="en-US" dirty="0"/>
              <a:t>Calibration strips provide verification of reader</a:t>
            </a:r>
          </a:p>
          <a:p>
            <a:pPr marL="800100" lvl="1" indent="-342900">
              <a:buClr>
                <a:srgbClr val="345BAA"/>
              </a:buClr>
            </a:pPr>
            <a:r>
              <a:rPr lang="en-US" dirty="0"/>
              <a:t>Positive and negative controls provide verification of reagent performance</a:t>
            </a:r>
          </a:p>
          <a:p>
            <a:endParaRPr lang="en-US" dirty="0"/>
          </a:p>
          <a:p>
            <a:r>
              <a:rPr lang="en-US" dirty="0"/>
              <a:t>Check Samples/ Reference Materials</a:t>
            </a:r>
          </a:p>
          <a:p>
            <a:pPr marL="800100" lvl="1" indent="-342900">
              <a:buClr>
                <a:srgbClr val="345BAA"/>
              </a:buClr>
            </a:pPr>
            <a:r>
              <a:rPr lang="en-US" dirty="0"/>
              <a:t>Provides user confidence</a:t>
            </a:r>
          </a:p>
          <a:p>
            <a:pPr marL="800100" lvl="1" indent="-342900">
              <a:buClr>
                <a:srgbClr val="345BAA"/>
              </a:buClr>
            </a:pPr>
            <a:r>
              <a:rPr lang="en-US" dirty="0"/>
              <a:t>Validates test procedure</a:t>
            </a:r>
          </a:p>
          <a:p>
            <a:pPr marL="800100" lvl="1" indent="-342900">
              <a:buClr>
                <a:srgbClr val="345BAA"/>
              </a:buClr>
            </a:pPr>
            <a:r>
              <a:rPr lang="en-US" dirty="0"/>
              <a:t>Validate new operators</a:t>
            </a:r>
          </a:p>
          <a:p>
            <a:endParaRPr lang="en-US" dirty="0"/>
          </a:p>
          <a:p>
            <a:r>
              <a:rPr lang="en-US" dirty="0"/>
              <a:t>Commodity Validations</a:t>
            </a:r>
          </a:p>
          <a:p>
            <a:pPr lvl="1"/>
            <a:r>
              <a:rPr lang="en-US" dirty="0"/>
              <a:t>Available upon request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8216D-B6FE-4464-BCFA-ED682D477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673917"/>
            <a:ext cx="12987130" cy="724247"/>
          </a:xfrm>
        </p:spPr>
        <p:txBody>
          <a:bodyPr/>
          <a:lstStyle/>
          <a:p>
            <a:r>
              <a:rPr lang="en-US" sz="3600" dirty="0"/>
              <a:t>Performance Monitoring, Check Samples</a:t>
            </a:r>
          </a:p>
          <a:p>
            <a:r>
              <a:rPr lang="en-US" sz="3600" dirty="0"/>
              <a:t>Commodity Validations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5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EEC88-1A30-4343-B8A5-541B392EC3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92" y="3172442"/>
            <a:ext cx="7677926" cy="584200"/>
          </a:xfrm>
        </p:spPr>
        <p:txBody>
          <a:bodyPr/>
          <a:lstStyle/>
          <a:p>
            <a:r>
              <a:rPr lang="en-US" dirty="0"/>
              <a:t>ROSA® </a:t>
            </a:r>
            <a:r>
              <a:rPr lang="en-US" dirty="0" smtClean="0"/>
              <a:t>Test Principle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816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9B2D7FE2-8637-F947-94EC-24060298E4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825" y="228122"/>
            <a:ext cx="9124950" cy="651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8DD42C-3F47-41A1-9CAB-396B9A215A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6182" y="170972"/>
            <a:ext cx="11573197" cy="724247"/>
          </a:xfrm>
        </p:spPr>
        <p:txBody>
          <a:bodyPr/>
          <a:lstStyle/>
          <a:p>
            <a:r>
              <a:rPr lang="en-US" dirty="0"/>
              <a:t>ROSA Test Principle</a:t>
            </a:r>
          </a:p>
        </p:txBody>
      </p:sp>
    </p:spTree>
    <p:extLst>
      <p:ext uri="{BB962C8B-B14F-4D97-AF65-F5344CB8AC3E}">
        <p14:creationId xmlns:p14="http://schemas.microsoft.com/office/powerpoint/2010/main" val="38150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0732BB6-5CD6-CD43-8C83-BD29E4DAD2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396" y="155573"/>
            <a:ext cx="9076431" cy="648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EC32AD4-5D42-4DB3-B837-8B6F80EF48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50" y="84332"/>
            <a:ext cx="11572875" cy="723900"/>
          </a:xfrm>
        </p:spPr>
        <p:txBody>
          <a:bodyPr/>
          <a:lstStyle/>
          <a:p>
            <a:r>
              <a:rPr lang="en-US" dirty="0"/>
              <a:t>ROSA Test Principle</a:t>
            </a:r>
          </a:p>
        </p:txBody>
      </p:sp>
    </p:spTree>
    <p:extLst>
      <p:ext uri="{BB962C8B-B14F-4D97-AF65-F5344CB8AC3E}">
        <p14:creationId xmlns:p14="http://schemas.microsoft.com/office/powerpoint/2010/main" val="4102399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50676F-C29E-D741-8B74-8EA6F18FA3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165099"/>
            <a:ext cx="9372600" cy="669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53DA30E-A112-4AAF-BFC7-09482DE8CF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1572875" cy="723900"/>
          </a:xfrm>
        </p:spPr>
        <p:txBody>
          <a:bodyPr/>
          <a:lstStyle/>
          <a:p>
            <a:r>
              <a:rPr lang="en-US" dirty="0"/>
              <a:t>ROSA Test Principle</a:t>
            </a:r>
          </a:p>
        </p:txBody>
      </p:sp>
    </p:spTree>
    <p:extLst>
      <p:ext uri="{BB962C8B-B14F-4D97-AF65-F5344CB8AC3E}">
        <p14:creationId xmlns:p14="http://schemas.microsoft.com/office/powerpoint/2010/main" val="4126175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C6ABD75-C26F-C74B-BF39-7AFCDD867E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700" y="165098"/>
            <a:ext cx="9372600" cy="669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55B6B29-1336-4309-B54D-467764A431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baseline="0">
                <a:solidFill>
                  <a:srgbClr val="315AAC"/>
                </a:solidFill>
                <a:latin typeface="PT Sans" panose="020B0503020203020204" pitchFamily="34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ROSA Test Principle</a:t>
            </a:r>
          </a:p>
        </p:txBody>
      </p:sp>
    </p:spTree>
    <p:extLst>
      <p:ext uri="{BB962C8B-B14F-4D97-AF65-F5344CB8AC3E}">
        <p14:creationId xmlns:p14="http://schemas.microsoft.com/office/powerpoint/2010/main" val="1786756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CE4A146-077A-C54E-ABBF-8B0D3DB058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556" y="155574"/>
            <a:ext cx="9386888" cy="670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3895C3C-D1E8-4623-9DAA-9A16FCC265A2}"/>
              </a:ext>
            </a:extLst>
          </p:cNvPr>
          <p:cNvSpPr txBox="1">
            <a:spLocks/>
          </p:cNvSpPr>
          <p:nvPr/>
        </p:nvSpPr>
        <p:spPr>
          <a:xfrm>
            <a:off x="139032" y="317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baseline="0">
                <a:solidFill>
                  <a:srgbClr val="315AAC"/>
                </a:solidFill>
                <a:latin typeface="PT Sans" panose="020B0503020203020204" pitchFamily="34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ROSA Test Principle</a:t>
            </a:r>
          </a:p>
        </p:txBody>
      </p:sp>
    </p:spTree>
    <p:extLst>
      <p:ext uri="{BB962C8B-B14F-4D97-AF65-F5344CB8AC3E}">
        <p14:creationId xmlns:p14="http://schemas.microsoft.com/office/powerpoint/2010/main" val="4244120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EEC88-1A30-4343-B8A5-541B392EC3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92" y="3172442"/>
            <a:ext cx="7677926" cy="584200"/>
          </a:xfrm>
        </p:spPr>
        <p:txBody>
          <a:bodyPr/>
          <a:lstStyle/>
          <a:p>
            <a:r>
              <a:rPr lang="en-US" dirty="0"/>
              <a:t>ROSA® Mycotoxin </a:t>
            </a:r>
            <a:r>
              <a:rPr lang="en-US" dirty="0" smtClean="0"/>
              <a:t>Reader Options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6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55EACD59-7C51-4810-94C6-BCB4D12346D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43038"/>
            <a:ext cx="4941888" cy="3416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defRPr/>
            </a:pPr>
            <a:r>
              <a:rPr lang="en-US" sz="1800" dirty="0">
                <a:solidFill>
                  <a:srgbClr val="404040"/>
                </a:solidFill>
                <a:latin typeface="Lucida Sans"/>
                <a:cs typeface="Lucida Sans"/>
              </a:rPr>
              <a:t>Founded 1978 – development of first rapid antibiotic test for milk</a:t>
            </a:r>
          </a:p>
          <a:p>
            <a:pPr marL="285750" indent="-285750">
              <a:defRPr/>
            </a:pPr>
            <a:r>
              <a:rPr lang="en-US" sz="1800" dirty="0">
                <a:solidFill>
                  <a:srgbClr val="404040"/>
                </a:solidFill>
                <a:latin typeface="Lucida Sans"/>
                <a:cs typeface="Lucida Sans"/>
              </a:rPr>
              <a:t>3 manufacturing facilities in MA</a:t>
            </a:r>
          </a:p>
          <a:p>
            <a:pPr marL="285750" indent="-285750">
              <a:defRPr/>
            </a:pPr>
            <a:r>
              <a:rPr lang="en-US" sz="1800" dirty="0">
                <a:solidFill>
                  <a:srgbClr val="404040"/>
                </a:solidFill>
                <a:latin typeface="Lucida Sans"/>
                <a:cs typeface="Lucida Sans"/>
              </a:rPr>
              <a:t>Over 300 Employees</a:t>
            </a:r>
          </a:p>
          <a:p>
            <a:pPr marL="285750" indent="-285750">
              <a:defRPr/>
            </a:pPr>
            <a:r>
              <a:rPr lang="en-US" sz="1800" dirty="0">
                <a:solidFill>
                  <a:srgbClr val="404040"/>
                </a:solidFill>
                <a:latin typeface="Lucida Sans"/>
                <a:cs typeface="Lucida Sans"/>
              </a:rPr>
              <a:t>11 representatives located across US</a:t>
            </a:r>
          </a:p>
          <a:p>
            <a:pPr marL="285750" indent="-285750">
              <a:defRPr/>
            </a:pPr>
            <a:r>
              <a:rPr lang="en-US" sz="1800" dirty="0">
                <a:solidFill>
                  <a:srgbClr val="404040"/>
                </a:solidFill>
                <a:latin typeface="Lucida Sans"/>
                <a:cs typeface="Lucida Sans"/>
              </a:rPr>
              <a:t>3 Global Representatives</a:t>
            </a:r>
          </a:p>
          <a:p>
            <a:pPr marL="0" indent="0">
              <a:buNone/>
              <a:defRPr/>
            </a:pPr>
            <a:r>
              <a:rPr lang="en-US" sz="1800" dirty="0">
                <a:solidFill>
                  <a:srgbClr val="404040"/>
                </a:solidFill>
                <a:latin typeface="Lucida Sans"/>
                <a:cs typeface="Lucida Sans"/>
              </a:rPr>
              <a:t>    (Netherlands, Ghana and Thailand)</a:t>
            </a:r>
          </a:p>
          <a:p>
            <a:pPr marL="285750" indent="-285750">
              <a:defRPr/>
            </a:pPr>
            <a:endParaRPr lang="en-US" sz="1800" dirty="0">
              <a:solidFill>
                <a:srgbClr val="404040"/>
              </a:solidFill>
              <a:latin typeface="Lucida Sans"/>
              <a:cs typeface="Lucida San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IN" smtClean="0"/>
              <a:pPr/>
              <a:t>3</a:t>
            </a:fld>
            <a:endParaRPr lang="en-IN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9550"/>
            <a:ext cx="8332788" cy="1147763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Charm </a:t>
            </a:r>
            <a:r>
              <a:rPr lang="en-ZA" b="0" dirty="0"/>
              <a:t>Overview</a:t>
            </a:r>
            <a:endParaRPr lang="en-IN" b="0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r="30155"/>
          <a:stretch/>
        </p:blipFill>
        <p:spPr>
          <a:xfrm>
            <a:off x="7194550" y="0"/>
            <a:ext cx="4997450" cy="6858000"/>
          </a:xfrm>
          <a:prstGeom prst="rect">
            <a:avLst/>
          </a:prstGeom>
        </p:spPr>
      </p:pic>
      <p:pic>
        <p:nvPicPr>
          <p:cNvPr id="11" name="Picture 10" descr="images.png">
            <a:hlinkClick r:id="rId3"/>
            <a:extLst>
              <a:ext uri="{FF2B5EF4-FFF2-40B4-BE49-F238E27FC236}">
                <a16:creationId xmlns:a16="http://schemas.microsoft.com/office/drawing/2014/main" id="{40E0F21F-82A3-4847-B3EB-143922A926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t="15789" r="14587" b="12030"/>
          <a:stretch/>
        </p:blipFill>
        <p:spPr>
          <a:xfrm>
            <a:off x="1666460" y="5204087"/>
            <a:ext cx="641684" cy="641685"/>
          </a:xfrm>
          <a:prstGeom prst="rect">
            <a:avLst/>
          </a:prstGeom>
        </p:spPr>
      </p:pic>
      <p:pic>
        <p:nvPicPr>
          <p:cNvPr id="13" name="Picture 12" descr="corporate.png">
            <a:extLst>
              <a:ext uri="{FF2B5EF4-FFF2-40B4-BE49-F238E27FC236}">
                <a16:creationId xmlns:a16="http://schemas.microsoft.com/office/drawing/2014/main" id="{9007BE80-6B5D-2847-8DD7-388B0B7492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79" y="4945703"/>
            <a:ext cx="2123987" cy="29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59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ChangeAspect="1"/>
          </p:cNvPicPr>
          <p:nvPr/>
        </p:nvPicPr>
        <p:blipFill rotWithShape="1">
          <a:blip r:embed="rId2"/>
          <a:srcRect r="10316"/>
          <a:stretch/>
        </p:blipFill>
        <p:spPr>
          <a:xfrm>
            <a:off x="5405889" y="1798557"/>
            <a:ext cx="6786111" cy="4136571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23530" y="1236617"/>
            <a:ext cx="6059854" cy="48881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Allows for detection of a variety of mycotoxins across many commodities on a single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Compatible with all Charm ROSA Mycotoxin Lateral Flow Test strips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results are stored on the memory of the reader and removable SD Card, and can be transferred directly to a computer.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Charm </a:t>
            </a:r>
            <a:r>
              <a:rPr lang="en-US" dirty="0" err="1"/>
              <a:t>EZ</a:t>
            </a:r>
            <a:r>
              <a:rPr lang="en-US" baseline="30000" dirty="0"/>
              <a:t>®</a:t>
            </a:r>
            <a:r>
              <a:rPr lang="en-US" dirty="0"/>
              <a:t>-M System Overview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388" y="3836494"/>
            <a:ext cx="3105194" cy="139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59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690154" y="1063756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Once the reader starts up, the “Insert Strip to Start” screen will appear. </a:t>
            </a:r>
          </a:p>
          <a:p>
            <a:pPr lvl="1"/>
            <a:r>
              <a:rPr lang="en-US"/>
              <a:t>Either begin testing by inserting a Charm ROSA Mycotoxin test strip, or enter the Main Menu</a:t>
            </a:r>
          </a:p>
          <a:p>
            <a:pPr lvl="1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/>
          <a:lstStyle/>
          <a:p>
            <a:r>
              <a:rPr lang="en-US" dirty="0"/>
              <a:t>Charm </a:t>
            </a:r>
            <a:r>
              <a:rPr lang="en-US" dirty="0" err="1"/>
              <a:t>EZ</a:t>
            </a:r>
            <a:r>
              <a:rPr lang="en-US" baseline="30000" dirty="0"/>
              <a:t>®</a:t>
            </a:r>
            <a:r>
              <a:rPr lang="en-US" dirty="0"/>
              <a:t>-M System Start Up</a:t>
            </a:r>
          </a:p>
        </p:txBody>
      </p:sp>
      <p:pic>
        <p:nvPicPr>
          <p:cNvPr id="38" name="Content Placeholder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05" y="2618946"/>
            <a:ext cx="4500155" cy="32041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/>
          <a:srcRect l="3738" t="4014" r="4016" b="4194"/>
          <a:stretch/>
        </p:blipFill>
        <p:spPr>
          <a:xfrm>
            <a:off x="6505302" y="2618946"/>
            <a:ext cx="4293326" cy="320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08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030" y="805384"/>
            <a:ext cx="8485518" cy="2592327"/>
          </a:xfrm>
        </p:spPr>
        <p:txBody>
          <a:bodyPr/>
          <a:lstStyle/>
          <a:p>
            <a:r>
              <a:rPr lang="en-US" dirty="0"/>
              <a:t>When the Charm EZ®-M is ready, the screen will read Insert Strip to Start.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Tests are recognized by the color of the end of the test strip. Each mycotoxin family has a different color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1573197" cy="724247"/>
          </a:xfrm>
        </p:spPr>
        <p:txBody>
          <a:bodyPr/>
          <a:lstStyle/>
          <a:p>
            <a:r>
              <a:rPr lang="en-US" dirty="0"/>
              <a:t>Insert Strip to Start…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68" y="1797322"/>
            <a:ext cx="3031186" cy="21563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32CC17A-FF55-448E-ADF6-A402455DEA34}"/>
              </a:ext>
            </a:extLst>
          </p:cNvPr>
          <p:cNvGrpSpPr/>
          <p:nvPr/>
        </p:nvGrpSpPr>
        <p:grpSpPr>
          <a:xfrm rot="16200000">
            <a:off x="7567864" y="3320720"/>
            <a:ext cx="3994484" cy="2295929"/>
            <a:chOff x="6509084" y="3513227"/>
            <a:chExt cx="3994484" cy="22959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556225D-5045-4E4B-80CF-05B42186C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5755878" y="4392033"/>
              <a:ext cx="2238375" cy="4857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DF7243-E6D7-4FB5-81CF-61202116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401301" y="4399303"/>
              <a:ext cx="2228850" cy="4857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10DBF3D-B377-4C38-88E9-3139D7FCB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7027673" y="4401558"/>
              <a:ext cx="2276475" cy="5048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3B19C3-3AA9-4A9F-9B3C-F50B403B8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7682619" y="4403814"/>
              <a:ext cx="2266950" cy="4857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073D21-8F84-4ABF-AA9A-8D30F3041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8337565" y="4423520"/>
              <a:ext cx="2247900" cy="4953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9798EF-87C2-46F4-9DC0-0A8B3599C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8968698" y="4418506"/>
              <a:ext cx="2286000" cy="4953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0225E6-47A6-4084-8942-680452AE717E}"/>
                </a:ext>
              </a:extLst>
            </p:cNvPr>
            <p:cNvSpPr/>
            <p:nvPr/>
          </p:nvSpPr>
          <p:spPr>
            <a:xfrm>
              <a:off x="6509084" y="3707796"/>
              <a:ext cx="3994484" cy="310752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picture containing green&#10;&#10;Description automatically generated">
            <a:extLst>
              <a:ext uri="{FF2B5EF4-FFF2-40B4-BE49-F238E27FC236}">
                <a16:creationId xmlns:a16="http://schemas.microsoft.com/office/drawing/2014/main" id="{02D81B1A-9C8D-4A56-922F-DB5FBBBDC6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738" y="1790540"/>
            <a:ext cx="2875108" cy="215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90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A2E222-F927-455D-BE57-85660EEF4C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246F1-C0A3-FC4A-92CC-9A929B94D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EASE OF USE REDUCES OPERATOR ERROR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78F6497-60B2-5649-81F2-A35251E96B90}"/>
              </a:ext>
            </a:extLst>
          </p:cNvPr>
          <p:cNvSpPr txBox="1">
            <a:spLocks/>
          </p:cNvSpPr>
          <p:nvPr/>
        </p:nvSpPr>
        <p:spPr>
          <a:xfrm>
            <a:off x="531814" y="2005762"/>
            <a:ext cx="10741928" cy="48522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EZ-M All-In-One System recognizes Color of ROSA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®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Test Strip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Identifies test family automatically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Selects</a:t>
            </a:r>
          </a:p>
          <a:p>
            <a:pPr lvl="1">
              <a:buClr>
                <a:srgbClr val="345BAA"/>
              </a:buClr>
            </a:pPr>
            <a:r>
              <a:rPr lang="en-US" dirty="0">
                <a:solidFill>
                  <a:srgbClr val="345BAA"/>
                </a:solidFill>
              </a:rPr>
              <a:t>Incubation Temperature</a:t>
            </a:r>
          </a:p>
          <a:p>
            <a:pPr lvl="1">
              <a:buClr>
                <a:srgbClr val="345BAA"/>
              </a:buClr>
            </a:pPr>
            <a:r>
              <a:rPr lang="en-US" dirty="0">
                <a:solidFill>
                  <a:srgbClr val="345BAA"/>
                </a:solidFill>
              </a:rPr>
              <a:t>Incubation Time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sets</a:t>
            </a:r>
          </a:p>
          <a:p>
            <a:pPr lvl="1">
              <a:buClr>
                <a:srgbClr val="345BAA"/>
              </a:buClr>
            </a:pPr>
            <a:r>
              <a:rPr lang="en-US" dirty="0">
                <a:solidFill>
                  <a:srgbClr val="345BAA"/>
                </a:solidFill>
              </a:rPr>
              <a:t>Commodity</a:t>
            </a:r>
          </a:p>
          <a:p>
            <a:pPr lvl="1">
              <a:buClr>
                <a:srgbClr val="345BAA"/>
              </a:buClr>
            </a:pPr>
            <a:r>
              <a:rPr lang="en-US" dirty="0">
                <a:solidFill>
                  <a:srgbClr val="345BAA"/>
                </a:solidFill>
              </a:rPr>
              <a:t>Dilution (matrices are preset)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External incubators for running multiple samples</a:t>
            </a:r>
          </a:p>
          <a:p>
            <a:endParaRPr lang="en-US" sz="2000" dirty="0">
              <a:solidFill>
                <a:srgbClr val="40404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3453B73-21CE-AE49-99A5-FB3247083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2281" y="1048960"/>
            <a:ext cx="1621175" cy="5884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9275AA-5085-1A43-8511-68CA8552C8A1}"/>
              </a:ext>
            </a:extLst>
          </p:cNvPr>
          <p:cNvSpPr/>
          <p:nvPr/>
        </p:nvSpPr>
        <p:spPr>
          <a:xfrm>
            <a:off x="8916256" y="1288666"/>
            <a:ext cx="301014" cy="547845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9" name="Picture 8" descr="EZ-M for Ingrid.png">
            <a:extLst>
              <a:ext uri="{FF2B5EF4-FFF2-40B4-BE49-F238E27FC236}">
                <a16:creationId xmlns:a16="http://schemas.microsoft.com/office/drawing/2014/main" id="{3EC7F8F0-46A6-0845-904D-EDA0D5EB2E9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6181" y="5341660"/>
            <a:ext cx="5456836" cy="13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DEDF03-953A-447F-A930-68EA5961F9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Benefits: Ease of 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246F1-C0A3-FC4A-92CC-9A929B94D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REDUCES CHANCE OF OPERATOR ERROR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78F6497-60B2-5649-81F2-A35251E96B90}"/>
              </a:ext>
            </a:extLst>
          </p:cNvPr>
          <p:cNvSpPr txBox="1">
            <a:spLocks/>
          </p:cNvSpPr>
          <p:nvPr/>
        </p:nvSpPr>
        <p:spPr>
          <a:xfrm>
            <a:off x="739163" y="1899745"/>
            <a:ext cx="10741928" cy="48522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E7A40"/>
              </a:buClr>
              <a:buFont typeface="Arial" panose="020B0604020202020204" pitchFamily="34" charset="0"/>
              <a:buChar char="•"/>
              <a:defRPr lang="en-IN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Built-in Diagnostics Check for operator mistakes </a:t>
            </a:r>
          </a:p>
          <a:p>
            <a:pPr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Analysis</a:t>
            </a:r>
          </a:p>
          <a:p>
            <a:pPr lvl="1">
              <a:buClr>
                <a:srgbClr val="345BAA"/>
              </a:buClr>
            </a:pPr>
            <a:r>
              <a:rPr lang="en-US" sz="2400" dirty="0">
                <a:solidFill>
                  <a:srgbClr val="345BAA"/>
                </a:solidFill>
              </a:rPr>
              <a:t>Results are stored on SD card for easy transfer to computer</a:t>
            </a:r>
          </a:p>
          <a:p>
            <a:pPr lvl="1">
              <a:buClr>
                <a:srgbClr val="345BAA"/>
              </a:buClr>
            </a:pPr>
            <a:r>
              <a:rPr lang="en-US" sz="2400" dirty="0">
                <a:solidFill>
                  <a:srgbClr val="345BAA"/>
                </a:solidFill>
              </a:rPr>
              <a:t>Ethernet connectivity available for Real Time transfer to LIMS systems</a:t>
            </a:r>
          </a:p>
          <a:p>
            <a:endParaRPr lang="en-US" dirty="0">
              <a:solidFill>
                <a:srgbClr val="40404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75BEAA-88E3-7848-914E-16FC69AF740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4400" y="2604612"/>
          <a:ext cx="10088380" cy="235650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04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4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631">
                <a:tc>
                  <a:txBody>
                    <a:bodyPr/>
                    <a:lstStyle/>
                    <a:p>
                      <a:r>
                        <a:rPr lang="en-US" sz="1600" dirty="0"/>
                        <a:t>Message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91434" marR="91434" marT="45694" marB="45694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Resolution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91434" marR="91434" marT="45694" marB="456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87"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This strip is not Charm EZ-M compatible.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91434" marR="91434" marT="45694" marB="45694"/>
                </a:tc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Remove the strip and insert the correct type.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91434" marR="91434" marT="45694" marB="456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87"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Test has previously been run (lines detected) or reader lens is dirty.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91434" marR="91434" marT="45694" marB="45694"/>
                </a:tc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Check the lens and run another strip.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91434" marR="91434" marT="45694" marB="456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31"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Door was opened during assay.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91434" marR="91434" marT="45694" marB="45694"/>
                </a:tc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Remove the used strip and discard.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91434" marR="91434" marT="45694" marB="456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Flow error detected.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  <a:ea typeface="Calibri"/>
                        <a:cs typeface="Times New Roman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Run another test and check the volume dispensed.</a:t>
                      </a:r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marL="91434" marR="91434" marT="45694" marB="456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176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572601"/>
            <a:ext cx="5181600" cy="3434993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Temperature of the incubator should be checked regularly. </a:t>
            </a:r>
          </a:p>
          <a:p>
            <a:r>
              <a:rPr lang="en-US" sz="2000" dirty="0"/>
              <a:t>On the Charm EZ®-M System: There is a hole directly above the Charm EZ®-M label. </a:t>
            </a:r>
          </a:p>
          <a:p>
            <a:r>
              <a:rPr lang="en-US" sz="2000" dirty="0"/>
              <a:t>On an external incubator: There is a hole underneath the hinges on the back of the incubator. </a:t>
            </a:r>
          </a:p>
          <a:p>
            <a:pPr marL="0" indent="0">
              <a:buNone/>
            </a:pPr>
            <a:r>
              <a:rPr lang="en-US" sz="2000" dirty="0"/>
              <a:t>For mycotoxin testing, the temperature should read 45 ±1°C. If temperature reading is outside this range, contact Charm Sciences Support 	</a:t>
            </a:r>
          </a:p>
          <a:p>
            <a:pPr marL="0" indent="0">
              <a:buNone/>
            </a:pPr>
            <a:r>
              <a:rPr lang="en-US" sz="2000" dirty="0"/>
              <a:t>	</a:t>
            </a:r>
          </a:p>
          <a:p>
            <a:pPr lvl="1"/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 anchor="ctr">
            <a:normAutofit/>
          </a:bodyPr>
          <a:lstStyle/>
          <a:p>
            <a:r>
              <a:rPr lang="en-US" dirty="0"/>
              <a:t>Incubator or Charm </a:t>
            </a:r>
            <a:r>
              <a:rPr lang="en-US" dirty="0" err="1"/>
              <a:t>EZ</a:t>
            </a:r>
            <a:r>
              <a:rPr lang="en-US" baseline="30000" dirty="0"/>
              <a:t>®</a:t>
            </a:r>
            <a:r>
              <a:rPr lang="en-US" dirty="0"/>
              <a:t>-M Temperature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328FA0-3376-4911-B799-CCD4EED10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9" y="4967744"/>
            <a:ext cx="3855067" cy="175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793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428242"/>
            <a:ext cx="5880642" cy="582994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Performance Monitoring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23528" y="1251693"/>
            <a:ext cx="5772471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Charm Sciences suggests running calibration strips daily and controls weekly through the Perf Mon.</a:t>
            </a:r>
          </a:p>
          <a:p>
            <a:pPr marL="0" indent="0">
              <a:buNone/>
            </a:pPr>
            <a:r>
              <a:rPr lang="en-US" dirty="0"/>
              <a:t>Performance Monitoring includes: </a:t>
            </a:r>
          </a:p>
          <a:p>
            <a:pPr lvl="1"/>
            <a:r>
              <a:rPr lang="en-US" dirty="0"/>
              <a:t>Checking the temperature of the EZ®-M System or external incubator</a:t>
            </a:r>
          </a:p>
          <a:p>
            <a:pPr lvl="1"/>
            <a:r>
              <a:rPr lang="en-US" dirty="0"/>
              <a:t>Running the Low and High calibration strips </a:t>
            </a:r>
          </a:p>
          <a:p>
            <a:pPr lvl="1"/>
            <a:r>
              <a:rPr lang="en-US" dirty="0"/>
              <a:t>Running a Positive and Negative Control for each test that will be run that day.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634" y="1250127"/>
            <a:ext cx="1592836" cy="52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954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7D57B5F-7BA3-42DB-B8E3-6ED9058449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Field Testing Case Study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8"/>
          <a:stretch/>
        </p:blipFill>
        <p:spPr>
          <a:xfrm>
            <a:off x="7964556" y="2844437"/>
            <a:ext cx="4091193" cy="2254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472" y="4040484"/>
            <a:ext cx="2097278" cy="1058906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3E65155-8736-465D-A8F4-8A3B18ADFD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4736" r="4736"/>
          <a:stretch>
            <a:fillRect/>
          </a:stretch>
        </p:blipFill>
        <p:spPr>
          <a:xfrm>
            <a:off x="251313" y="1907842"/>
            <a:ext cx="3631573" cy="3631573"/>
          </a:xfrm>
          <a:prstGeom prst="rect">
            <a:avLst/>
          </a:prstGeo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2F12399C-E79F-47FE-B9D7-D49E9128A95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rcRect l="4805" r="4805"/>
          <a:stretch>
            <a:fillRect/>
          </a:stretch>
        </p:blipFill>
        <p:spPr>
          <a:xfrm>
            <a:off x="3893327" y="2767626"/>
            <a:ext cx="2403199" cy="2403199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1BD3F719-0725-4844-8BDB-5B75267BC50C}"/>
              </a:ext>
            </a:extLst>
          </p:cNvPr>
          <p:cNvSpPr/>
          <p:nvPr/>
        </p:nvSpPr>
        <p:spPr>
          <a:xfrm>
            <a:off x="6296526" y="3525078"/>
            <a:ext cx="1668029" cy="834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27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30B618-402F-4532-8D1C-FBB9420F60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Aflatoxin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04F796-2A48-416E-9817-FEBF58B8F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" descr="T:\marketing\PowerPoints\Graphics + Images\Chemical Sturcture.png">
            <a:extLst>
              <a:ext uri="{FF2B5EF4-FFF2-40B4-BE49-F238E27FC236}">
                <a16:creationId xmlns:a16="http://schemas.microsoft.com/office/drawing/2014/main" id="{2FAFDA05-92AC-4B59-9A79-4214898C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8450" y="2425754"/>
            <a:ext cx="2651125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8" descr="AFQFastpic.png">
            <a:extLst>
              <a:ext uri="{FF2B5EF4-FFF2-40B4-BE49-F238E27FC236}">
                <a16:creationId xmlns:a16="http://schemas.microsoft.com/office/drawing/2014/main" id="{C16A70AA-93C2-4AC1-A231-59730DBB06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6508" r="30953"/>
          <a:stretch/>
        </p:blipFill>
        <p:spPr bwMode="auto">
          <a:xfrm rot="16200000">
            <a:off x="2889423" y="2977924"/>
            <a:ext cx="1371600" cy="532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8894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CBA31-159B-46C9-BC62-7A8FD484D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 anchor="ctr">
            <a:normAutofit/>
          </a:bodyPr>
          <a:lstStyle/>
          <a:p>
            <a:r>
              <a:rPr lang="en-US" dirty="0"/>
              <a:t>What is Aflatoxin? </a:t>
            </a:r>
          </a:p>
          <a:p>
            <a:endParaRPr lang="en-US" dirty="0"/>
          </a:p>
        </p:txBody>
      </p:sp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C3B14DB9-40D0-48C2-972D-B0C509786F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73939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1260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267D224-5586-43DC-82CA-8605E15829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IN" smtClean="0"/>
              <a:pPr/>
              <a:t>4</a:t>
            </a:fld>
            <a:endParaRPr lang="en-IN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2896B42-4638-40D0-8887-7AB8D1D86B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9550"/>
            <a:ext cx="9667875" cy="11477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ZA" sz="4100" dirty="0"/>
              <a:t>Charm Distribution </a:t>
            </a:r>
            <a:r>
              <a:rPr lang="en-ZA" sz="4100" b="0" dirty="0"/>
              <a:t>in over 70 </a:t>
            </a:r>
            <a:r>
              <a:rPr lang="en-ZA" sz="4000" b="0" dirty="0"/>
              <a:t>Countries</a:t>
            </a:r>
            <a:endParaRPr lang="en-IN" sz="4000" b="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38B85ED-6CC5-4113-AFA2-11D1B1464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0" b="13045"/>
          <a:stretch>
            <a:fillRect/>
          </a:stretch>
        </p:blipFill>
        <p:spPr bwMode="auto">
          <a:xfrm>
            <a:off x="1431324" y="1631950"/>
            <a:ext cx="8077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782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4B6A742-14CF-47BA-9E54-D147C022F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10000"/>
              </a:lnSpc>
              <a:buClr>
                <a:schemeClr val="tx2"/>
              </a:buClr>
              <a:defRPr/>
            </a:pPr>
            <a:r>
              <a:rPr lang="en-US" dirty="0"/>
              <a:t>Conditions that favor Aflatoxin production:</a:t>
            </a: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High moisture (≥14%)</a:t>
            </a: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Drought stress</a:t>
            </a: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Insect damage</a:t>
            </a:r>
          </a:p>
          <a:p>
            <a:pPr marL="342900" indent="-342900">
              <a:lnSpc>
                <a:spcPct val="100000"/>
              </a:lnSpc>
              <a:buClr>
                <a:schemeClr val="tx2"/>
              </a:buClr>
              <a:defRPr/>
            </a:pPr>
            <a:r>
              <a:rPr lang="en-US" dirty="0"/>
              <a:t>Aflatoxin B1 is most toxic. </a:t>
            </a: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Potent liver toxin and carcinogen</a:t>
            </a: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Aflatoxicosis in humans</a:t>
            </a:r>
          </a:p>
          <a:p>
            <a:pPr marL="800100" lvl="1" indent="-342900">
              <a:buClr>
                <a:schemeClr val="tx2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Group I Carcinogen</a:t>
            </a:r>
          </a:p>
          <a:p>
            <a:pPr marL="342900" indent="-342900">
              <a:buClr>
                <a:schemeClr val="tx2"/>
              </a:buClr>
              <a:defRPr/>
            </a:pPr>
            <a:r>
              <a:rPr lang="en-US" dirty="0"/>
              <a:t>Highly regulated world wide</a:t>
            </a:r>
          </a:p>
          <a:p>
            <a:pPr>
              <a:buClr>
                <a:schemeClr val="tx2"/>
              </a:buClr>
            </a:pP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DBCB48-436E-443A-B0BA-F92C7624B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317" r="1034" b="-1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97042-F9BD-417E-A2E1-B0FA6F6C8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 anchor="ctr">
            <a:normAutofit/>
          </a:bodyPr>
          <a:lstStyle/>
          <a:p>
            <a:r>
              <a:rPr lang="en-US" dirty="0"/>
              <a:t>What is Aflatoxin? </a:t>
            </a:r>
          </a:p>
        </p:txBody>
      </p:sp>
    </p:spTree>
    <p:extLst>
      <p:ext uri="{BB962C8B-B14F-4D97-AF65-F5344CB8AC3E}">
        <p14:creationId xmlns:p14="http://schemas.microsoft.com/office/powerpoint/2010/main" val="1843541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0818D-062D-466B-A3BE-1E69527B0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72135"/>
            <a:ext cx="6131858" cy="823912"/>
          </a:xfrm>
        </p:spPr>
        <p:txBody>
          <a:bodyPr/>
          <a:lstStyle/>
          <a:p>
            <a:r>
              <a:rPr lang="en-US" sz="2000" dirty="0"/>
              <a:t>ROSA WET</a:t>
            </a:r>
            <a:r>
              <a:rPr lang="en-US" sz="2000" baseline="30000" dirty="0"/>
              <a:t>®</a:t>
            </a:r>
            <a:r>
              <a:rPr lang="en-US" sz="2000" dirty="0"/>
              <a:t>-S5 Aflatoxin Quantitative Test and ROSA WET</a:t>
            </a:r>
            <a:r>
              <a:rPr lang="en-US" sz="2000" baseline="30000" dirty="0"/>
              <a:t>®</a:t>
            </a:r>
            <a:r>
              <a:rPr lang="en-US" sz="2000" dirty="0"/>
              <a:t>-S3 Aflatoxin Quantitative Test (corn only)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C28DD-5F98-4C2F-A11D-B4CBA9E61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297" y="1442816"/>
            <a:ext cx="6494125" cy="1553578"/>
          </a:xfrm>
        </p:spPr>
        <p:txBody>
          <a:bodyPr/>
          <a:lstStyle/>
          <a:p>
            <a:r>
              <a:rPr lang="en-US" sz="2000" dirty="0" err="1"/>
              <a:t>FGIS</a:t>
            </a:r>
            <a:r>
              <a:rPr lang="en-US" sz="2000" dirty="0"/>
              <a:t> Approved Commodities</a:t>
            </a:r>
          </a:p>
          <a:p>
            <a:r>
              <a:rPr lang="en-US" sz="2000" dirty="0"/>
              <a:t>Utilizes distilled water and WETS extraction powder</a:t>
            </a:r>
          </a:p>
          <a:p>
            <a:r>
              <a:rPr lang="en-US" sz="2000" dirty="0"/>
              <a:t>Single sample extractions allow multiple WET®-S5 toxin tests to be performed</a:t>
            </a:r>
          </a:p>
          <a:p>
            <a:r>
              <a:rPr lang="en-US" sz="2000" dirty="0" err="1"/>
              <a:t>AFQ</a:t>
            </a:r>
            <a:r>
              <a:rPr lang="en-US" sz="2000" dirty="0"/>
              <a:t>-WET®-S5 is 5 min incubation for all, including corn </a:t>
            </a:r>
          </a:p>
          <a:p>
            <a:r>
              <a:rPr lang="en-US" sz="2000" dirty="0"/>
              <a:t>AFQ-WET®-S3 is 3 min and approved for corn only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E99794-1052-48FC-9613-0D35FE82F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799" y="1197071"/>
            <a:ext cx="5183188" cy="823912"/>
          </a:xfrm>
        </p:spPr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FGIS</a:t>
            </a:r>
            <a:r>
              <a:rPr lang="en-US" dirty="0">
                <a:solidFill>
                  <a:schemeClr val="accent2"/>
                </a:solidFill>
              </a:rPr>
              <a:t> Accuracy Requirements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6B5DA9-93A9-4533-BF0B-A0A812C75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5272" y="0"/>
            <a:ext cx="11573197" cy="724247"/>
          </a:xfrm>
        </p:spPr>
        <p:txBody>
          <a:bodyPr/>
          <a:lstStyle/>
          <a:p>
            <a:r>
              <a:rPr lang="en-US" dirty="0"/>
              <a:t>Aflatoxin Testing Options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53201D3-285A-4D69-A404-A75B8A3789EE}"/>
              </a:ext>
            </a:extLst>
          </p:cNvPr>
          <p:cNvSpPr txBox="1">
            <a:spLocks/>
          </p:cNvSpPr>
          <p:nvPr/>
        </p:nvSpPr>
        <p:spPr>
          <a:xfrm>
            <a:off x="23297" y="4127875"/>
            <a:ext cx="6251997" cy="82391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ROSA FAST Aflatoxin Quantitative Test </a:t>
            </a:r>
          </a:p>
          <a:p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4BFC6E8B-985B-460E-8D1A-EE17B2AA8F34}"/>
              </a:ext>
            </a:extLst>
          </p:cNvPr>
          <p:cNvSpPr txBox="1">
            <a:spLocks/>
          </p:cNvSpPr>
          <p:nvPr/>
        </p:nvSpPr>
        <p:spPr>
          <a:xfrm>
            <a:off x="135272" y="4539831"/>
            <a:ext cx="5781436" cy="15535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FGIS</a:t>
            </a:r>
            <a:r>
              <a:rPr lang="en-US" sz="2000" dirty="0"/>
              <a:t> Approved Test Kit</a:t>
            </a:r>
          </a:p>
          <a:p>
            <a:r>
              <a:rPr lang="en-US" sz="2000" dirty="0"/>
              <a:t>Utilizes 70% Methanol</a:t>
            </a:r>
          </a:p>
          <a:p>
            <a:r>
              <a:rPr lang="en-US" sz="2000" dirty="0"/>
              <a:t>Charm approved commodities</a:t>
            </a:r>
          </a:p>
          <a:p>
            <a:r>
              <a:rPr lang="en-US" sz="2000" dirty="0"/>
              <a:t>5 min incubation time, 3 min for corn</a:t>
            </a:r>
          </a:p>
          <a:p>
            <a:endParaRPr lang="en-US" dirty="0"/>
          </a:p>
        </p:txBody>
      </p:sp>
      <p:graphicFrame>
        <p:nvGraphicFramePr>
          <p:cNvPr id="13" name="Content Placeholder 9">
            <a:extLst>
              <a:ext uri="{FF2B5EF4-FFF2-40B4-BE49-F238E27FC236}">
                <a16:creationId xmlns:a16="http://schemas.microsoft.com/office/drawing/2014/main" id="{C2656CF2-3CD2-4E52-A5BD-875662D0E1F1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414246" y="2168900"/>
          <a:ext cx="5410200" cy="369333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0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016">
                <a:tc>
                  <a:txBody>
                    <a:bodyPr/>
                    <a:lstStyle/>
                    <a:p>
                      <a:pPr algn="l"/>
                      <a:r>
                        <a:rPr lang="en-US" sz="1700" dirty="0"/>
                        <a:t>Total</a:t>
                      </a:r>
                      <a:r>
                        <a:rPr lang="en-US" sz="1700" baseline="0" dirty="0"/>
                        <a:t> Aflatoxin Concentration (ppb)</a:t>
                      </a:r>
                      <a:endParaRPr lang="en-US" sz="17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Acceptable</a:t>
                      </a:r>
                      <a:r>
                        <a:rPr lang="en-US" baseline="0" dirty="0"/>
                        <a:t> Range</a:t>
                      </a:r>
                      <a:endParaRPr lang="en-US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Maximum</a:t>
                      </a:r>
                      <a:r>
                        <a:rPr lang="en-US" baseline="0" dirty="0"/>
                        <a:t> RSD</a:t>
                      </a:r>
                      <a:endParaRPr lang="en-US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931"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 – 7.5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25%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931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5.6 – 14.4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22%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931"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12 - 28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931"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86 - 132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16%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4931"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 – 400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16%</a:t>
                      </a:r>
                      <a:endParaRPr lang="en-US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479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53000" y="2908666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D7A3D-DD0A-4505-974E-89BBD0A6E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7241" y="1681163"/>
            <a:ext cx="5183188" cy="823912"/>
          </a:xfrm>
        </p:spPr>
        <p:txBody>
          <a:bodyPr/>
          <a:lstStyle/>
          <a:p>
            <a:r>
              <a:rPr lang="en-US" dirty="0" err="1"/>
              <a:t>FGIS</a:t>
            </a:r>
            <a:r>
              <a:rPr lang="en-US" dirty="0"/>
              <a:t> Approved Commodities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57DBDC-09A9-41C1-80B8-1C806C44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7241" y="2505075"/>
            <a:ext cx="5183188" cy="368458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3:1 Extraction Ratio</a:t>
            </a:r>
          </a:p>
          <a:p>
            <a:r>
              <a:rPr lang="en-US" sz="2400" dirty="0"/>
              <a:t>Barley</a:t>
            </a:r>
          </a:p>
          <a:p>
            <a:r>
              <a:rPr lang="en-US" sz="2400" dirty="0"/>
              <a:t>Brown Rice</a:t>
            </a:r>
          </a:p>
          <a:p>
            <a:r>
              <a:rPr lang="en-US" sz="2400" dirty="0"/>
              <a:t>Corn</a:t>
            </a:r>
          </a:p>
          <a:p>
            <a:r>
              <a:rPr lang="en-US" sz="2400" dirty="0"/>
              <a:t>Hominy</a:t>
            </a:r>
          </a:p>
          <a:p>
            <a:r>
              <a:rPr lang="en-US" sz="2400" dirty="0"/>
              <a:t>Sorghum</a:t>
            </a:r>
          </a:p>
          <a:p>
            <a:r>
              <a:rPr lang="en-US" sz="2400" dirty="0"/>
              <a:t>Wheat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8CDB93-6D76-4368-BF77-80BF238BE0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75" y="668337"/>
            <a:ext cx="11035128" cy="457200"/>
          </a:xfrm>
        </p:spPr>
        <p:txBody>
          <a:bodyPr/>
          <a:lstStyle/>
          <a:p>
            <a:r>
              <a:rPr lang="en-US" dirty="0"/>
              <a:t>1 Extraction Packet with distilled water</a:t>
            </a:r>
          </a:p>
        </p:txBody>
      </p:sp>
      <p:pic>
        <p:nvPicPr>
          <p:cNvPr id="10" name="Picture 8" descr="wet-design-Purchased-imag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2990" y="78472"/>
            <a:ext cx="101095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-26893" y="6392112"/>
            <a:ext cx="11358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Lucida Sans" panose="020B0602030504020204" pitchFamily="34" charset="0"/>
              </a:rPr>
              <a:t>Awarded 5-year USDA </a:t>
            </a:r>
            <a:r>
              <a:rPr lang="en-US" sz="1600" dirty="0" err="1">
                <a:solidFill>
                  <a:schemeClr val="accent6"/>
                </a:solidFill>
                <a:latin typeface="Lucida Sans" panose="020B0602030504020204" pitchFamily="34" charset="0"/>
              </a:rPr>
              <a:t>FGIS</a:t>
            </a:r>
            <a:r>
              <a:rPr lang="en-US" sz="1600" dirty="0">
                <a:solidFill>
                  <a:schemeClr val="accent6"/>
                </a:solidFill>
                <a:latin typeface="Lucida Sans" panose="020B0602030504020204" pitchFamily="34" charset="0"/>
              </a:rPr>
              <a:t> contract for </a:t>
            </a:r>
            <a:r>
              <a:rPr lang="en-US" sz="1600" dirty="0" err="1">
                <a:solidFill>
                  <a:schemeClr val="accent6"/>
                </a:solidFill>
                <a:latin typeface="Lucida Sans" panose="020B0602030504020204" pitchFamily="34" charset="0"/>
              </a:rPr>
              <a:t>AFQ</a:t>
            </a:r>
            <a:r>
              <a:rPr lang="en-US" sz="1600" dirty="0">
                <a:solidFill>
                  <a:schemeClr val="accent6"/>
                </a:solidFill>
                <a:latin typeface="Lucida Sans" panose="020B0602030504020204" pitchFamily="34" charset="0"/>
              </a:rPr>
              <a:t>-WET®-S5 test to monitor US Grain and Feed for Aflatoxin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A2795-E8AB-451D-B6C3-74589364BC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569" y="73385"/>
            <a:ext cx="11573197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Aflatoxin Quantitative Test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54F96A-FB9C-48C0-85AA-A9B9F435B6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2569" y="1250443"/>
            <a:ext cx="6254672" cy="481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82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53000" y="2908666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D7A3D-DD0A-4505-974E-89BBD0A6E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FGIS</a:t>
            </a:r>
            <a:r>
              <a:rPr lang="en-US" dirty="0"/>
              <a:t> Approved Commodities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57DBDC-09A9-41C1-80B8-1C806C44189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u="sng" dirty="0"/>
              <a:t>5:1 Extraction Ratio</a:t>
            </a:r>
          </a:p>
          <a:p>
            <a:r>
              <a:rPr lang="en-US" sz="2400" dirty="0" err="1"/>
              <a:t>DDG</a:t>
            </a:r>
            <a:endParaRPr lang="en-US" sz="2400" dirty="0"/>
          </a:p>
          <a:p>
            <a:r>
              <a:rPr lang="en-US" sz="2400" dirty="0" err="1"/>
              <a:t>DDGS</a:t>
            </a:r>
            <a:endParaRPr lang="en-US" sz="2400" dirty="0"/>
          </a:p>
          <a:p>
            <a:r>
              <a:rPr lang="en-US" sz="2400" dirty="0"/>
              <a:t>Soybean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8CDB93-6D76-4368-BF77-80BF238BE0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75" y="683835"/>
            <a:ext cx="11035128" cy="457200"/>
          </a:xfrm>
        </p:spPr>
        <p:txBody>
          <a:bodyPr/>
          <a:lstStyle/>
          <a:p>
            <a:r>
              <a:rPr lang="en-US" dirty="0"/>
              <a:t>2 Extraction Packets with distilled water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0829E2-DD9B-4749-BAA0-D1AAC3CA3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975" y="68084"/>
            <a:ext cx="11573197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Aflatoxin Quantitative Test</a:t>
            </a:r>
          </a:p>
        </p:txBody>
      </p:sp>
      <p:pic>
        <p:nvPicPr>
          <p:cNvPr id="10" name="Picture 8" descr="wet-design-Purchased-imag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2990" y="78472"/>
            <a:ext cx="101095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-26893" y="6392112"/>
            <a:ext cx="11358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Lucida Sans" panose="020B0602030504020204" pitchFamily="34" charset="0"/>
              </a:rPr>
              <a:t>Awarded 5-year USDA </a:t>
            </a:r>
            <a:r>
              <a:rPr lang="en-US" sz="1600" dirty="0" err="1">
                <a:solidFill>
                  <a:schemeClr val="accent6"/>
                </a:solidFill>
                <a:latin typeface="Lucida Sans" panose="020B0602030504020204" pitchFamily="34" charset="0"/>
              </a:rPr>
              <a:t>FGIS</a:t>
            </a:r>
            <a:r>
              <a:rPr lang="en-US" sz="1600" dirty="0">
                <a:solidFill>
                  <a:schemeClr val="accent6"/>
                </a:solidFill>
                <a:latin typeface="Lucida Sans" panose="020B0602030504020204" pitchFamily="34" charset="0"/>
              </a:rPr>
              <a:t> contract for </a:t>
            </a:r>
            <a:r>
              <a:rPr lang="en-US" sz="1600" dirty="0" err="1">
                <a:solidFill>
                  <a:schemeClr val="accent6"/>
                </a:solidFill>
                <a:latin typeface="Lucida Sans" panose="020B0602030504020204" pitchFamily="34" charset="0"/>
              </a:rPr>
              <a:t>AFQ</a:t>
            </a:r>
            <a:r>
              <a:rPr lang="en-US" sz="1600" dirty="0">
                <a:solidFill>
                  <a:schemeClr val="accent6"/>
                </a:solidFill>
                <a:latin typeface="Lucida Sans" panose="020B0602030504020204" pitchFamily="34" charset="0"/>
              </a:rPr>
              <a:t>-WET®-S5 test to monitor US Grain and Feed for Aflatoxin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3BB782-0993-4B56-8B46-121BFB8F64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5975" y="1513565"/>
            <a:ext cx="6019893" cy="46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78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B407EE-B0C7-4F3E-8BE6-6128CC54B2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579" y="607384"/>
            <a:ext cx="11035128" cy="457200"/>
          </a:xfrm>
        </p:spPr>
        <p:txBody>
          <a:bodyPr/>
          <a:lstStyle/>
          <a:p>
            <a:pPr algn="ctr"/>
            <a:r>
              <a:rPr lang="en-US" dirty="0"/>
              <a:t>Negative and Positive Controls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0EA6D-3B4F-4403-B92D-A634C0D3A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29" y="15659"/>
            <a:ext cx="11573197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Aflatoxin Quantitative Test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0AEA3C-80DF-446B-A636-02270C235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023" y="1064584"/>
            <a:ext cx="7367953" cy="571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04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53000" y="2908666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D7A3D-DD0A-4505-974E-89BBD0A6E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0756" y="1629500"/>
            <a:ext cx="5183188" cy="823912"/>
          </a:xfrm>
        </p:spPr>
        <p:txBody>
          <a:bodyPr/>
          <a:lstStyle/>
          <a:p>
            <a:r>
              <a:rPr lang="en-US" dirty="0" err="1"/>
              <a:t>FGIS</a:t>
            </a:r>
            <a:r>
              <a:rPr lang="en-US" dirty="0"/>
              <a:t> Approved Commodities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57DBDC-09A9-41C1-80B8-1C806C44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70756" y="2505075"/>
            <a:ext cx="5183188" cy="368458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3:1 Extraction Ratio</a:t>
            </a:r>
          </a:p>
          <a:p>
            <a:pPr marL="0" indent="0">
              <a:buNone/>
            </a:pPr>
            <a:r>
              <a:rPr lang="en-US" sz="2400" dirty="0"/>
              <a:t>Corn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8CDB93-6D76-4368-BF77-80BF238BE0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75" y="668337"/>
            <a:ext cx="11035128" cy="457200"/>
          </a:xfrm>
        </p:spPr>
        <p:txBody>
          <a:bodyPr/>
          <a:lstStyle/>
          <a:p>
            <a:r>
              <a:rPr lang="en-US" dirty="0"/>
              <a:t>Corn Only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0829E2-DD9B-4749-BAA0-D1AAC3CA3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065" y="653271"/>
            <a:ext cx="11573197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-S3 Aflatoxin Quantitative Test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pic>
        <p:nvPicPr>
          <p:cNvPr id="10" name="Picture 8" descr="wet-design-Purchased-imag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2990" y="78472"/>
            <a:ext cx="101095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21F073-8C7D-4914-9ADE-13C4B953A7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7220" y="1330800"/>
            <a:ext cx="6825612" cy="52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19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53000" y="2908666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8CDB93-6D76-4368-BF77-80BF238BE0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75" y="668337"/>
            <a:ext cx="11035128" cy="457200"/>
          </a:xfrm>
        </p:spPr>
        <p:txBody>
          <a:bodyPr/>
          <a:lstStyle/>
          <a:p>
            <a:r>
              <a:rPr lang="en-US" dirty="0"/>
              <a:t>Negative and Positive Controls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0829E2-DD9B-4749-BAA0-D1AAC3CA3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373493"/>
            <a:ext cx="11573197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-S3 Aflatoxin Quantitative Test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pic>
        <p:nvPicPr>
          <p:cNvPr id="10" name="Picture 8" descr="wet-design-Purchased-imag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2990" y="78472"/>
            <a:ext cx="101095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6EDD10-2390-4DBA-877A-45AC8BACC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014" y="1145272"/>
            <a:ext cx="7352826" cy="559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47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53000" y="2908666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D7A3D-DD0A-4505-974E-89BBD0A6E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6999" y="540000"/>
            <a:ext cx="5183188" cy="621463"/>
          </a:xfrm>
        </p:spPr>
        <p:txBody>
          <a:bodyPr/>
          <a:lstStyle/>
          <a:p>
            <a:r>
              <a:rPr lang="en-US" dirty="0" err="1"/>
              <a:t>FGIS</a:t>
            </a:r>
            <a:r>
              <a:rPr lang="en-US" dirty="0"/>
              <a:t> Approved Commodities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57DBDC-09A9-41C1-80B8-1C806C44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53200" y="1166986"/>
            <a:ext cx="5183188" cy="5584319"/>
          </a:xfrm>
        </p:spPr>
        <p:txBody>
          <a:bodyPr numCol="2"/>
          <a:lstStyle/>
          <a:p>
            <a:pPr marL="0" indent="0">
              <a:buNone/>
            </a:pPr>
            <a:r>
              <a:rPr lang="en-US" sz="1800" u="sng" dirty="0"/>
              <a:t>2:1 Extraction Ratio</a:t>
            </a:r>
          </a:p>
          <a:p>
            <a:r>
              <a:rPr lang="en-US" sz="1800" dirty="0"/>
              <a:t>Barley</a:t>
            </a:r>
          </a:p>
          <a:p>
            <a:r>
              <a:rPr lang="en-US" sz="1800" dirty="0"/>
              <a:t>Brown Rice</a:t>
            </a:r>
          </a:p>
          <a:p>
            <a:r>
              <a:rPr lang="en-US" sz="1800" dirty="0"/>
              <a:t>Corn Gluten Meal</a:t>
            </a:r>
          </a:p>
          <a:p>
            <a:r>
              <a:rPr lang="en-US" sz="1800" dirty="0"/>
              <a:t>Corn*</a:t>
            </a:r>
          </a:p>
          <a:p>
            <a:r>
              <a:rPr lang="en-US" sz="1800" dirty="0"/>
              <a:t>Corn/Soy Blend</a:t>
            </a:r>
          </a:p>
          <a:p>
            <a:r>
              <a:rPr lang="en-US" sz="1800" dirty="0"/>
              <a:t>Hominy</a:t>
            </a:r>
          </a:p>
          <a:p>
            <a:r>
              <a:rPr lang="en-US" sz="1800" dirty="0"/>
              <a:t>Millet</a:t>
            </a:r>
          </a:p>
          <a:p>
            <a:r>
              <a:rPr lang="en-US" sz="1800" dirty="0"/>
              <a:t>Popcorn</a:t>
            </a:r>
          </a:p>
          <a:p>
            <a:r>
              <a:rPr lang="en-US" sz="1800" dirty="0"/>
              <a:t>Rough Rice</a:t>
            </a:r>
          </a:p>
          <a:p>
            <a:r>
              <a:rPr lang="en-US" sz="1800" dirty="0"/>
              <a:t>Rye</a:t>
            </a:r>
          </a:p>
          <a:p>
            <a:r>
              <a:rPr lang="en-US" sz="1800" dirty="0"/>
              <a:t>Sorghum</a:t>
            </a:r>
          </a:p>
          <a:p>
            <a:r>
              <a:rPr lang="en-US" sz="1800" dirty="0"/>
              <a:t>Soybean Meal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u="sng" dirty="0"/>
              <a:t>3:1 Extraction Ratio</a:t>
            </a:r>
          </a:p>
          <a:p>
            <a:r>
              <a:rPr lang="en-US" sz="1800" dirty="0"/>
              <a:t>Corn Germ Meal</a:t>
            </a:r>
          </a:p>
          <a:p>
            <a:r>
              <a:rPr lang="en-US" sz="1800" dirty="0" err="1"/>
              <a:t>DDG</a:t>
            </a:r>
            <a:endParaRPr lang="en-US" sz="1800" dirty="0"/>
          </a:p>
          <a:p>
            <a:r>
              <a:rPr lang="en-US" sz="1800" dirty="0" err="1"/>
              <a:t>DDGS</a:t>
            </a:r>
            <a:endParaRPr lang="en-US" sz="1800" dirty="0"/>
          </a:p>
          <a:p>
            <a:r>
              <a:rPr lang="en-US" sz="1800" dirty="0"/>
              <a:t>Oats</a:t>
            </a:r>
          </a:p>
          <a:p>
            <a:r>
              <a:rPr lang="en-US" sz="1800" dirty="0"/>
              <a:t>Soybean Hulls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u="sng" dirty="0"/>
              <a:t>Charm Approved Commodity</a:t>
            </a:r>
          </a:p>
          <a:p>
            <a:r>
              <a:rPr lang="en-US" sz="1800" dirty="0"/>
              <a:t>Milled Rice</a:t>
            </a:r>
          </a:p>
          <a:p>
            <a:r>
              <a:rPr lang="en-US" sz="1800" dirty="0"/>
              <a:t>Corn bran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*3 min incubation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8CDB93-6D76-4368-BF77-80BF238BE0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75" y="668337"/>
            <a:ext cx="11035128" cy="457200"/>
          </a:xfrm>
        </p:spPr>
        <p:txBody>
          <a:bodyPr/>
          <a:lstStyle/>
          <a:p>
            <a:r>
              <a:rPr lang="en-US" dirty="0"/>
              <a:t>2:1 and 3:1 Extraction Ratio Flow Chart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0829E2-DD9B-4749-BAA0-D1AAC3CA3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975" y="317570"/>
            <a:ext cx="11573197" cy="724247"/>
          </a:xfrm>
        </p:spPr>
        <p:txBody>
          <a:bodyPr/>
          <a:lstStyle/>
          <a:p>
            <a:r>
              <a:rPr lang="en-US" dirty="0"/>
              <a:t>ROSA FAST Aflatoxin Quantitative Test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26893" y="6392112"/>
            <a:ext cx="11358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Lucida Sans" panose="020B0602030504020204" pitchFamily="34" charset="0"/>
              </a:rPr>
              <a:t>Awarded USDA </a:t>
            </a:r>
            <a:r>
              <a:rPr lang="en-US" sz="1600" dirty="0" err="1">
                <a:solidFill>
                  <a:schemeClr val="accent6"/>
                </a:solidFill>
                <a:latin typeface="Lucida Sans" panose="020B0602030504020204" pitchFamily="34" charset="0"/>
              </a:rPr>
              <a:t>FGIS</a:t>
            </a:r>
            <a:r>
              <a:rPr lang="en-US" sz="1600" dirty="0">
                <a:solidFill>
                  <a:schemeClr val="accent6"/>
                </a:solidFill>
                <a:latin typeface="Lucida Sans" panose="020B0602030504020204" pitchFamily="34" charset="0"/>
              </a:rPr>
              <a:t> contract for </a:t>
            </a:r>
            <a:r>
              <a:rPr lang="en-US" sz="1600" dirty="0" err="1">
                <a:solidFill>
                  <a:schemeClr val="accent6"/>
                </a:solidFill>
                <a:latin typeface="Lucida Sans" panose="020B0602030504020204" pitchFamily="34" charset="0"/>
              </a:rPr>
              <a:t>AFQ</a:t>
            </a:r>
            <a:r>
              <a:rPr lang="en-US" sz="1600" dirty="0">
                <a:solidFill>
                  <a:schemeClr val="accent6"/>
                </a:solidFill>
                <a:latin typeface="Lucida Sans" panose="020B0602030504020204" pitchFamily="34" charset="0"/>
              </a:rPr>
              <a:t>-FAST test to monitor US Grain and Feed for Aflatoxin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FBEB74C-8E1D-4E16-9AED-CA85335C62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4550" y="1436544"/>
            <a:ext cx="6172708" cy="475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38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53000" y="2908666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BD7A3D-DD0A-4505-974E-89BBD0A6E6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29536" y="1096032"/>
            <a:ext cx="5183188" cy="621463"/>
          </a:xfrm>
        </p:spPr>
        <p:txBody>
          <a:bodyPr/>
          <a:lstStyle/>
          <a:p>
            <a:r>
              <a:rPr lang="en-US" dirty="0"/>
              <a:t>Charm Approved Commodities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57DBDC-09A9-41C1-80B8-1C806C44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2837" y="1866313"/>
            <a:ext cx="4291263" cy="5584319"/>
          </a:xfrm>
        </p:spPr>
        <p:txBody>
          <a:bodyPr numCol="1"/>
          <a:lstStyle/>
          <a:p>
            <a:pPr marL="0" indent="0">
              <a:buNone/>
            </a:pPr>
            <a:r>
              <a:rPr lang="en-US" sz="1800" u="sng" dirty="0"/>
              <a:t>3:1 Extraction Ratio</a:t>
            </a:r>
          </a:p>
          <a:p>
            <a:r>
              <a:rPr lang="en-US" sz="1800" dirty="0"/>
              <a:t>Corn Gluten Feed</a:t>
            </a:r>
          </a:p>
          <a:p>
            <a:r>
              <a:rPr lang="en-US" sz="1800" dirty="0"/>
              <a:t>Cottonseed Meal</a:t>
            </a:r>
          </a:p>
          <a:p>
            <a:r>
              <a:rPr lang="en-US" sz="1800" dirty="0"/>
              <a:t>Peanut Meal</a:t>
            </a:r>
          </a:p>
          <a:p>
            <a:r>
              <a:rPr lang="en-US" sz="1800" dirty="0"/>
              <a:t>Rice Bran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u="sng" dirty="0"/>
              <a:t>5:1 Extraction Ratio</a:t>
            </a:r>
          </a:p>
          <a:p>
            <a:r>
              <a:rPr lang="en-US" sz="1800" dirty="0"/>
              <a:t>Copra Meal</a:t>
            </a:r>
          </a:p>
          <a:p>
            <a:r>
              <a:rPr lang="en-US" sz="1800" dirty="0"/>
              <a:t>Corn Silage</a:t>
            </a:r>
          </a:p>
          <a:p>
            <a:r>
              <a:rPr lang="en-US" sz="1800" dirty="0"/>
              <a:t>Cottonseed Hulls</a:t>
            </a:r>
          </a:p>
          <a:p>
            <a:r>
              <a:rPr lang="en-US" sz="1800" dirty="0"/>
              <a:t>Palm Kernel Meals</a:t>
            </a:r>
          </a:p>
          <a:p>
            <a:r>
              <a:rPr lang="en-US" sz="1800" dirty="0"/>
              <a:t>Peanut Hulls</a:t>
            </a:r>
          </a:p>
          <a:p>
            <a:r>
              <a:rPr lang="en-US" sz="1800" dirty="0"/>
              <a:t>Whole Cottonseed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8CDB93-6D76-4368-BF77-80BF238BE0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975" y="668337"/>
            <a:ext cx="6197633" cy="457200"/>
          </a:xfrm>
        </p:spPr>
        <p:txBody>
          <a:bodyPr/>
          <a:lstStyle/>
          <a:p>
            <a:r>
              <a:rPr lang="en-US" dirty="0"/>
              <a:t>Acetonitrile Extraction Flow Chart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0829E2-DD9B-4749-BAA0-D1AAC3CA34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0630221" cy="724247"/>
          </a:xfrm>
        </p:spPr>
        <p:txBody>
          <a:bodyPr/>
          <a:lstStyle/>
          <a:p>
            <a:r>
              <a:rPr lang="en-US" dirty="0"/>
              <a:t>ROSA FAST Aflatoxin Quantitative Test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234438-EAD8-4C5E-90F8-DCA4941A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6" y="1259965"/>
            <a:ext cx="6659695" cy="514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55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32E952-3A9E-49D5-AC3A-CF27798AD2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Whole Cottonseed (</a:t>
            </a:r>
            <a:r>
              <a:rPr lang="en-US" dirty="0" err="1"/>
              <a:t>delinted</a:t>
            </a:r>
            <a:r>
              <a:rPr lang="en-US" dirty="0"/>
              <a:t>) Flow 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E5C3E2-88F0-4C16-ABAB-3DEAAC873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ROSA FAST Aflatoxin Quantitative Test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028D50-5BCD-4094-9BDA-09EC2755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951" y="1540834"/>
            <a:ext cx="6716352" cy="519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5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122C27E-9224-1848-BB81-27D6E63A9F22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0578" y="4245273"/>
            <a:ext cx="1828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novalum_sm">
            <a:extLst>
              <a:ext uri="{FF2B5EF4-FFF2-40B4-BE49-F238E27FC236}">
                <a16:creationId xmlns:a16="http://schemas.microsoft.com/office/drawing/2014/main" id="{9535464D-1ECC-7D42-A320-9397E4AC0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1078" y="1959273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D6F5DCDA-65E1-D446-9E02-A74F73018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9078" y="1959273"/>
            <a:ext cx="27654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6D4091A-FCD0-B840-9800-4A141DCB2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8378" y="4245273"/>
            <a:ext cx="57912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23B211C5-B5AA-6B4B-A08D-361D9510E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3278" y="1959273"/>
            <a:ext cx="18161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9FF2C243-71B2-4B4B-A7C4-4BA53AFCE25B}"/>
              </a:ext>
            </a:extLst>
          </p:cNvPr>
          <p:cNvSpPr txBox="1">
            <a:spLocks/>
          </p:cNvSpPr>
          <p:nvPr/>
        </p:nvSpPr>
        <p:spPr>
          <a:xfrm>
            <a:off x="531378" y="743707"/>
            <a:ext cx="7342622" cy="12155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Vertically </a:t>
            </a:r>
            <a:r>
              <a:rPr lang="en-US" b="0" dirty="0"/>
              <a:t>Integrated</a:t>
            </a:r>
          </a:p>
        </p:txBody>
      </p:sp>
    </p:spTree>
    <p:extLst>
      <p:ext uri="{BB962C8B-B14F-4D97-AF65-F5344CB8AC3E}">
        <p14:creationId xmlns:p14="http://schemas.microsoft.com/office/powerpoint/2010/main" val="33374356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B407EE-B0C7-4F3E-8BE6-6128CC54B2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579" y="607384"/>
            <a:ext cx="11035128" cy="457200"/>
          </a:xfrm>
        </p:spPr>
        <p:txBody>
          <a:bodyPr/>
          <a:lstStyle/>
          <a:p>
            <a:pPr algn="ctr"/>
            <a:r>
              <a:rPr lang="en-US"/>
              <a:t>Negative and Positive Controls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0EA6D-3B4F-4403-B92D-A634C0D3A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29" y="15659"/>
            <a:ext cx="11573197" cy="724247"/>
          </a:xfrm>
        </p:spPr>
        <p:txBody>
          <a:bodyPr/>
          <a:lstStyle/>
          <a:p>
            <a:r>
              <a:rPr lang="en-US" dirty="0"/>
              <a:t>ROSA FAST Aflatoxin Quantitative Test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0525A1-6EB5-4724-B99F-B5B730B70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360659"/>
            <a:ext cx="7303624" cy="53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017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30B618-402F-4532-8D1C-FBB9420F60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Vomitoxin (DON)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09F40A-1720-49AB-8D1F-DFFBD14D0B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D38E3AAC-0515-477C-B40F-154542708229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357" y="1943647"/>
            <a:ext cx="384174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7-02-24 at 16.36.18.png">
            <a:extLst>
              <a:ext uri="{FF2B5EF4-FFF2-40B4-BE49-F238E27FC236}">
                <a16:creationId xmlns:a16="http://schemas.microsoft.com/office/drawing/2014/main" id="{5526F59A-C8E3-4EC5-B748-389DA75AB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5" y="4913087"/>
            <a:ext cx="6019800" cy="136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01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 anchor="ctr">
            <a:normAutofit/>
          </a:bodyPr>
          <a:lstStyle/>
          <a:p>
            <a:r>
              <a:rPr lang="en-US" b="1" kern="1200" baseline="0"/>
              <a:t>Deoxynivalenol (DON)….Vomitoxin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6AA0FE36-C870-498C-8F4F-794BA14951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55288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10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Malters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 test Barley for DON – </a:t>
            </a:r>
            <a:r>
              <a:rPr lang="en-US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“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gushing</a:t>
            </a:r>
            <a:r>
              <a:rPr lang="en-US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”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 in packaged beer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hlinkClick r:id="rId2"/>
              </a:rPr>
              <a:t>http://www.brewingtechniques.com/bmg/gudmestad.html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</a:rPr>
              <a:t>Millers test flour for DON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 anchor="ctr">
            <a:normAutofit/>
          </a:bodyPr>
          <a:lstStyle/>
          <a:p>
            <a:r>
              <a:rPr lang="en-US" b="1" kern="1200" baseline="0">
                <a:latin typeface="PT Sans" panose="020B0503020203020204" pitchFamily="34" charset="77"/>
                <a:ea typeface="+mn-ea"/>
                <a:cs typeface="Arial" panose="020B0604020202020204" pitchFamily="34" charset="0"/>
              </a:rPr>
              <a:t>Why Test for DON</a:t>
            </a:r>
          </a:p>
        </p:txBody>
      </p:sp>
      <p:graphicFrame>
        <p:nvGraphicFramePr>
          <p:cNvPr id="13" name="Rectangle 3">
            <a:extLst>
              <a:ext uri="{FF2B5EF4-FFF2-40B4-BE49-F238E27FC236}">
                <a16:creationId xmlns:a16="http://schemas.microsoft.com/office/drawing/2014/main" id="{A31F624A-8078-44E9-886E-A2B71F2574C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32459039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3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305443"/>
              </p:ext>
            </p:extLst>
          </p:nvPr>
        </p:nvGraphicFramePr>
        <p:xfrm>
          <a:off x="6467520" y="1626431"/>
          <a:ext cx="5439063" cy="395241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13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3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50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</a:t>
                      </a:r>
                      <a:r>
                        <a:rPr lang="en-US" sz="1400" baseline="0" dirty="0"/>
                        <a:t> DON* Concentration (ppm)</a:t>
                      </a:r>
                    </a:p>
                    <a:p>
                      <a:pPr algn="ctr"/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Lucida Sans" panose="020B0602030504020204" pitchFamily="34" charset="0"/>
                        </a:rPr>
                        <a:t>+/- 15%</a:t>
                      </a:r>
                      <a:endParaRPr lang="en-US" sz="14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Acceptable</a:t>
                      </a:r>
                      <a:r>
                        <a:rPr lang="en-US" sz="1400" baseline="0" dirty="0"/>
                        <a:t> Range</a:t>
                      </a:r>
                      <a:endParaRPr lang="en-US" sz="14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Maximum</a:t>
                      </a:r>
                      <a:r>
                        <a:rPr lang="en-US" sz="1400" baseline="0" dirty="0"/>
                        <a:t> RSD</a:t>
                      </a:r>
                      <a:endParaRPr lang="en-US" sz="14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7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0.50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0.300 – 0.700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20%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7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0.68 – 1.3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16%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7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2.0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 </a:t>
                      </a:r>
                      <a:r>
                        <a:rPr lang="en-US" sz="1400" baseline="0" dirty="0"/>
                        <a:t> – 2.5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12%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7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5.0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4.0 – 6.0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10%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62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24 - 36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ucida Sans" panose="020B0602030504020204" pitchFamily="34" charset="0"/>
                        </a:rPr>
                        <a:t>10%</a:t>
                      </a:r>
                    </a:p>
                  </a:txBody>
                  <a:tcPr marL="96287" marR="96287" marT="48143" marB="4814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8813E6-6A5A-4E9E-995D-FE9A3AC05F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135" y="-77098"/>
            <a:ext cx="11573197" cy="724247"/>
          </a:xfrm>
        </p:spPr>
        <p:txBody>
          <a:bodyPr/>
          <a:lstStyle/>
          <a:p>
            <a:r>
              <a:rPr lang="en-US" dirty="0">
                <a:latin typeface="+mn-lt"/>
              </a:rPr>
              <a:t>DON (Vomitoxin) Testing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BDA106-352C-457B-8165-C6EA12D20D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529572"/>
            <a:ext cx="11035128" cy="457200"/>
          </a:xfrm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A97B4D6-D2B9-4BF8-8002-BA147B9BA1DA}"/>
              </a:ext>
            </a:extLst>
          </p:cNvPr>
          <p:cNvSpPr txBox="1">
            <a:spLocks/>
          </p:cNvSpPr>
          <p:nvPr/>
        </p:nvSpPr>
        <p:spPr>
          <a:xfrm>
            <a:off x="23297" y="2479807"/>
            <a:ext cx="5766848" cy="82391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ROSA FAST5 DON Quantitative Test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7A7B1F02-49E4-44FF-ACE0-E81DBC1CA3D8}"/>
              </a:ext>
            </a:extLst>
          </p:cNvPr>
          <p:cNvSpPr txBox="1">
            <a:spLocks/>
          </p:cNvSpPr>
          <p:nvPr/>
        </p:nvSpPr>
        <p:spPr>
          <a:xfrm>
            <a:off x="440154" y="3396814"/>
            <a:ext cx="5476553" cy="15535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Charm Approved Commodities</a:t>
            </a:r>
          </a:p>
          <a:p>
            <a:r>
              <a:rPr lang="en-US" sz="2000" dirty="0">
                <a:latin typeface="+mn-lt"/>
              </a:rPr>
              <a:t>Utilizes distilled water</a:t>
            </a:r>
          </a:p>
          <a:p>
            <a:r>
              <a:rPr lang="en-US" sz="2000" dirty="0">
                <a:latin typeface="+mn-lt"/>
              </a:rPr>
              <a:t>5 min incubation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6EC9FF5-9947-4602-9BD4-EDE47979AAB7}"/>
              </a:ext>
            </a:extLst>
          </p:cNvPr>
          <p:cNvSpPr txBox="1">
            <a:spLocks/>
          </p:cNvSpPr>
          <p:nvPr/>
        </p:nvSpPr>
        <p:spPr>
          <a:xfrm>
            <a:off x="49135" y="1084883"/>
            <a:ext cx="5741010" cy="82391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ROSA DONQ2 Quantitative Test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15054CB-B38D-4B98-9D28-6660B0F4E415}"/>
              </a:ext>
            </a:extLst>
          </p:cNvPr>
          <p:cNvSpPr txBox="1">
            <a:spLocks/>
          </p:cNvSpPr>
          <p:nvPr/>
        </p:nvSpPr>
        <p:spPr>
          <a:xfrm>
            <a:off x="592554" y="1439069"/>
            <a:ext cx="5476553" cy="15535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>
                <a:latin typeface="+mn-lt"/>
              </a:rPr>
              <a:t>FGIS</a:t>
            </a:r>
            <a:r>
              <a:rPr lang="en-US" sz="2400" dirty="0">
                <a:latin typeface="+mn-lt"/>
              </a:rPr>
              <a:t> Approved Commodities</a:t>
            </a:r>
          </a:p>
          <a:p>
            <a:r>
              <a:rPr lang="en-US" sz="2400" dirty="0">
                <a:latin typeface="+mn-lt"/>
              </a:rPr>
              <a:t>Utilizes distilled water</a:t>
            </a:r>
          </a:p>
          <a:p>
            <a:r>
              <a:rPr lang="en-US" sz="2400" dirty="0">
                <a:latin typeface="+mn-lt"/>
              </a:rPr>
              <a:t>2 min incubation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E5488E7-72F5-4330-84C2-08F519EDC818}"/>
              </a:ext>
            </a:extLst>
          </p:cNvPr>
          <p:cNvSpPr txBox="1">
            <a:spLocks/>
          </p:cNvSpPr>
          <p:nvPr/>
        </p:nvSpPr>
        <p:spPr>
          <a:xfrm>
            <a:off x="23297" y="4449291"/>
            <a:ext cx="5893410" cy="82391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DON Quantitative Test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8500F421-CF41-4784-B40E-9FD41D1AFC2B}"/>
              </a:ext>
            </a:extLst>
          </p:cNvPr>
          <p:cNvSpPr txBox="1">
            <a:spLocks/>
          </p:cNvSpPr>
          <p:nvPr/>
        </p:nvSpPr>
        <p:spPr>
          <a:xfrm>
            <a:off x="440153" y="5268504"/>
            <a:ext cx="8739015" cy="15535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Charm Approved Commodities</a:t>
            </a:r>
          </a:p>
          <a:p>
            <a:r>
              <a:rPr lang="en-US" sz="2000" dirty="0">
                <a:latin typeface="+mn-lt"/>
              </a:rPr>
              <a:t>Utilizes distilled water and WETS extraction powder</a:t>
            </a:r>
          </a:p>
          <a:p>
            <a:r>
              <a:rPr lang="en-US" sz="2000" dirty="0">
                <a:latin typeface="+mn-lt"/>
              </a:rPr>
              <a:t>Single sample extractions allow multiple WET®-S5 toxin tests to be performed</a:t>
            </a:r>
          </a:p>
          <a:p>
            <a:r>
              <a:rPr lang="en-US" sz="2000" dirty="0">
                <a:latin typeface="+mn-lt"/>
              </a:rPr>
              <a:t>5 min incubation</a:t>
            </a: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044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B5C11C-8914-4FD2-970A-5F8F4920A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22870" y="356254"/>
            <a:ext cx="4546962" cy="823912"/>
          </a:xfrm>
        </p:spPr>
        <p:txBody>
          <a:bodyPr/>
          <a:lstStyle/>
          <a:p>
            <a:r>
              <a:rPr lang="en-US" dirty="0" err="1"/>
              <a:t>FGIS</a:t>
            </a:r>
            <a:r>
              <a:rPr lang="en-US" dirty="0"/>
              <a:t> Approved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0BD7B9-9C70-415E-8891-A959E392D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1080501"/>
            <a:ext cx="5183188" cy="5428396"/>
          </a:xfrm>
        </p:spPr>
        <p:txBody>
          <a:bodyPr numCol="2"/>
          <a:lstStyle/>
          <a:p>
            <a:pPr lvl="1"/>
            <a:r>
              <a:rPr lang="en-US" sz="1400" dirty="0">
                <a:latin typeface="Lucida Sans" panose="020B0602030504020204" pitchFamily="34" charset="0"/>
              </a:rPr>
              <a:t>Buckwheat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Barley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Brown rice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Corn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Corn Bran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Corn Germ Meal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Corn Gluten Feed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Corn Gluten Meal</a:t>
            </a:r>
          </a:p>
          <a:p>
            <a:pPr lvl="1"/>
            <a:r>
              <a:rPr lang="en-US" sz="1400" dirty="0" err="1">
                <a:latin typeface="Lucida Sans" panose="020B0602030504020204" pitchFamily="34" charset="0"/>
              </a:rPr>
              <a:t>DDGS</a:t>
            </a:r>
            <a:endParaRPr lang="en-US" sz="1400" dirty="0">
              <a:latin typeface="Lucida Sans" panose="020B0602030504020204" pitchFamily="34" charset="0"/>
            </a:endParaRP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Hominy 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Malted Barley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Milled Rice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Oats 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Rice Bran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Rough Rice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Rye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Sorghum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Soybean Meal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Triticale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Wheat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Wheat Bran</a:t>
            </a:r>
          </a:p>
          <a:p>
            <a:pPr marL="0" indent="0">
              <a:buNone/>
            </a:pPr>
            <a:r>
              <a:rPr lang="en-US" sz="1400" b="1" u="sng" dirty="0"/>
              <a:t>Charm Approved</a:t>
            </a:r>
          </a:p>
          <a:p>
            <a:r>
              <a:rPr lang="en-US" sz="1400" dirty="0"/>
              <a:t>Palm Kernel Meal</a:t>
            </a:r>
          </a:p>
          <a:p>
            <a:r>
              <a:rPr lang="en-US" sz="1400" dirty="0"/>
              <a:t>Pearled Barley</a:t>
            </a:r>
          </a:p>
          <a:p>
            <a:r>
              <a:rPr lang="en-US" sz="1400" dirty="0"/>
              <a:t>Rapeseed Meal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E946663-7CB6-407E-940F-51034C160B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6635" y="752870"/>
            <a:ext cx="11035128" cy="457200"/>
          </a:xfrm>
        </p:spPr>
        <p:txBody>
          <a:bodyPr/>
          <a:lstStyle/>
          <a:p>
            <a:r>
              <a:rPr lang="en-US" dirty="0"/>
              <a:t>5:1 Extraction Ratio in Distilled Water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74177C7-E85F-41FE-8E6B-412F41C13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773" y="303362"/>
            <a:ext cx="11573197" cy="724247"/>
          </a:xfrm>
        </p:spPr>
        <p:txBody>
          <a:bodyPr/>
          <a:lstStyle/>
          <a:p>
            <a:r>
              <a:rPr lang="en-US" dirty="0"/>
              <a:t>ROSA DONQ2 Quantitative Test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1E4B3E-D82A-4FB4-AD17-588352DD3C0E}"/>
              </a:ext>
            </a:extLst>
          </p:cNvPr>
          <p:cNvSpPr txBox="1"/>
          <p:nvPr/>
        </p:nvSpPr>
        <p:spPr>
          <a:xfrm>
            <a:off x="0" y="6316688"/>
            <a:ext cx="5437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Lucida Sans" panose="020B0602030504020204" pitchFamily="34" charset="0"/>
              </a:rPr>
              <a:t>Awarded 5-year USDA </a:t>
            </a:r>
            <a:r>
              <a:rPr lang="en-US" sz="1600" dirty="0" err="1">
                <a:solidFill>
                  <a:schemeClr val="accent6"/>
                </a:solidFill>
                <a:latin typeface="Lucida Sans" panose="020B0602030504020204" pitchFamily="34" charset="0"/>
              </a:rPr>
              <a:t>FGIS</a:t>
            </a:r>
            <a:r>
              <a:rPr lang="en-US" sz="1600" dirty="0">
                <a:solidFill>
                  <a:schemeClr val="accent6"/>
                </a:solidFill>
                <a:latin typeface="Lucida Sans" panose="020B0602030504020204" pitchFamily="34" charset="0"/>
              </a:rPr>
              <a:t> contract for DONQ2 test to monitor US Grain and Feed for Deoxynivalenol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6AC8E8-EE34-4B0B-8679-47363E8621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7712" y="1260439"/>
            <a:ext cx="6350322" cy="49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731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11E4AF1-2325-48B5-9626-BE0C57A8F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692" y="1322710"/>
            <a:ext cx="6987665" cy="541219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160BC8-C04B-4E35-BE03-590BAEFC6D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401" y="847339"/>
            <a:ext cx="11035128" cy="457200"/>
          </a:xfrm>
        </p:spPr>
        <p:txBody>
          <a:bodyPr/>
          <a:lstStyle/>
          <a:p>
            <a:r>
              <a:rPr lang="en-US" dirty="0"/>
              <a:t>Negative and Positive Control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A97101-7343-4732-B676-31C0C76587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23092"/>
            <a:ext cx="12054049" cy="724247"/>
          </a:xfrm>
        </p:spPr>
        <p:txBody>
          <a:bodyPr/>
          <a:lstStyle/>
          <a:p>
            <a:r>
              <a:rPr lang="en-US" dirty="0"/>
              <a:t>ROSA DONQ2 Quantitative Test</a:t>
            </a:r>
          </a:p>
        </p:txBody>
      </p:sp>
    </p:spTree>
    <p:extLst>
      <p:ext uri="{BB962C8B-B14F-4D97-AF65-F5344CB8AC3E}">
        <p14:creationId xmlns:p14="http://schemas.microsoft.com/office/powerpoint/2010/main" val="10233334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B5C11C-8914-4FD2-970A-5F8F4920A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21509" y="470929"/>
            <a:ext cx="4546962" cy="823912"/>
          </a:xfrm>
        </p:spPr>
        <p:txBody>
          <a:bodyPr/>
          <a:lstStyle/>
          <a:p>
            <a:r>
              <a:rPr lang="en-US" dirty="0"/>
              <a:t>Charm Approved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0BD7B9-9C70-415E-8891-A959E392D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1392601"/>
            <a:ext cx="5183188" cy="5370428"/>
          </a:xfrm>
        </p:spPr>
        <p:txBody>
          <a:bodyPr numCol="2"/>
          <a:lstStyle/>
          <a:p>
            <a:pPr lvl="1"/>
            <a:r>
              <a:rPr lang="en-US" sz="1400" dirty="0">
                <a:latin typeface="Lucida Sans" panose="020B0602030504020204" pitchFamily="34" charset="0"/>
              </a:rPr>
              <a:t>Barley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Brewer’s Rice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Buckwheat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Corn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Corn Bran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Corn Germ Meal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Corn Gluten Feed</a:t>
            </a:r>
          </a:p>
          <a:p>
            <a:pPr lvl="1"/>
            <a:r>
              <a:rPr lang="en-US" sz="1400" dirty="0" err="1">
                <a:latin typeface="Lucida Sans" panose="020B0602030504020204" pitchFamily="34" charset="0"/>
              </a:rPr>
              <a:t>DDGS</a:t>
            </a:r>
            <a:endParaRPr lang="en-US" sz="1400" dirty="0">
              <a:latin typeface="Lucida Sans" panose="020B0602030504020204" pitchFamily="34" charset="0"/>
            </a:endParaRP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Hominy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Malted Barley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Milled Rice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Oats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Palm Kernel Meal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Rapeseed Meal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Rice Bran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Rough Rice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Rye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Sorghum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Soybean Meal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Triticale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Wheat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Wheat Bran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Wheat Flour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Wheat </a:t>
            </a:r>
            <a:r>
              <a:rPr lang="en-US" sz="1400" dirty="0" err="1">
                <a:latin typeface="Lucida Sans" panose="020B0602030504020204" pitchFamily="34" charset="0"/>
              </a:rPr>
              <a:t>Midds</a:t>
            </a:r>
            <a:endParaRPr lang="en-US" sz="1400" dirty="0">
              <a:latin typeface="Lucida Sans" panose="020B0602030504020204" pitchFamily="34" charset="0"/>
            </a:endParaRP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Wheat Red Dog</a:t>
            </a:r>
          </a:p>
          <a:p>
            <a:pPr lvl="1"/>
            <a:r>
              <a:rPr lang="en-US" sz="1400" dirty="0">
                <a:latin typeface="Lucida Sans" panose="020B0602030504020204" pitchFamily="34" charset="0"/>
              </a:rPr>
              <a:t>Wheat Screenings</a:t>
            </a:r>
          </a:p>
          <a:p>
            <a:pPr lvl="1"/>
            <a:endParaRPr lang="en-US" sz="1400" dirty="0">
              <a:latin typeface="Lucida Sans" panose="020B0602030504020204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E946663-7CB6-407E-940F-51034C160B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74" y="812007"/>
            <a:ext cx="6818220" cy="457200"/>
          </a:xfrm>
        </p:spPr>
        <p:txBody>
          <a:bodyPr/>
          <a:lstStyle/>
          <a:p>
            <a:r>
              <a:rPr lang="en-US" dirty="0"/>
              <a:t>5:1 Extraction Ratio in Distilled Water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74177C7-E85F-41FE-8E6B-412F41C13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6" y="94971"/>
            <a:ext cx="11573197" cy="724247"/>
          </a:xfrm>
        </p:spPr>
        <p:txBody>
          <a:bodyPr/>
          <a:lstStyle/>
          <a:p>
            <a:r>
              <a:rPr lang="en-US" dirty="0"/>
              <a:t>ROSA FAST5 DON Quantitative Test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ED5BBC-0F81-43E7-9561-8173F3F68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2" y="1536254"/>
            <a:ext cx="6855793" cy="530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268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160BC8-C04B-4E35-BE03-590BAEFC6D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401" y="753210"/>
            <a:ext cx="11035128" cy="457200"/>
          </a:xfrm>
        </p:spPr>
        <p:txBody>
          <a:bodyPr/>
          <a:lstStyle/>
          <a:p>
            <a:r>
              <a:rPr lang="en-US" dirty="0"/>
              <a:t>Negative and Positive Control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A97101-7343-4732-B676-31C0C76587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66" y="358206"/>
            <a:ext cx="11573197" cy="724247"/>
          </a:xfrm>
        </p:spPr>
        <p:txBody>
          <a:bodyPr/>
          <a:lstStyle/>
          <a:p>
            <a:r>
              <a:rPr lang="en-US" dirty="0"/>
              <a:t>ROSA FAST5 DON Quantitative Test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63FE3-6EBD-46E8-BB95-138E143AB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12" y="1243290"/>
            <a:ext cx="7191375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485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B5C11C-8914-4FD2-970A-5F8F4920A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37211" y="1819997"/>
            <a:ext cx="4546962" cy="823912"/>
          </a:xfrm>
        </p:spPr>
        <p:txBody>
          <a:bodyPr/>
          <a:lstStyle/>
          <a:p>
            <a:r>
              <a:rPr lang="en-US" dirty="0"/>
              <a:t>Charm Approved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0BD7B9-9C70-415E-8891-A959E392D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9098" y="2863311"/>
            <a:ext cx="5183188" cy="1767458"/>
          </a:xfrm>
        </p:spPr>
        <p:txBody>
          <a:bodyPr numCol="1"/>
          <a:lstStyle/>
          <a:p>
            <a:pPr marL="457200" lvl="1" indent="0">
              <a:buNone/>
            </a:pPr>
            <a:r>
              <a:rPr lang="en-US" dirty="0"/>
              <a:t>1 extraction packets and 150mL  :</a:t>
            </a:r>
          </a:p>
          <a:p>
            <a:pPr lvl="1"/>
            <a:r>
              <a:rPr lang="en-US" dirty="0"/>
              <a:t>Corn</a:t>
            </a:r>
          </a:p>
          <a:p>
            <a:pPr lvl="1"/>
            <a:r>
              <a:rPr lang="en-US" dirty="0"/>
              <a:t>Wheat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2 extraction packets and 250 mL</a:t>
            </a:r>
          </a:p>
          <a:p>
            <a:pPr lvl="1"/>
            <a:r>
              <a:rPr lang="en-US" dirty="0"/>
              <a:t>Barley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74177C7-E85F-41FE-8E6B-412F41C13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6" y="34155"/>
            <a:ext cx="11573197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DON Quantitative Test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49F37-3D65-4B52-856A-83509D3B5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1" y="1249544"/>
            <a:ext cx="6882019" cy="53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37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531378" y="743707"/>
            <a:ext cx="7342622" cy="12155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 40 Years </a:t>
            </a:r>
            <a:r>
              <a:rPr lang="en-US" b="0" dirty="0"/>
              <a:t>of Excellence</a:t>
            </a:r>
          </a:p>
        </p:txBody>
      </p:sp>
      <p:pic>
        <p:nvPicPr>
          <p:cNvPr id="4" name="Picture 3" descr="Dairy Timelines-01-01.png">
            <a:extLst>
              <a:ext uri="{FF2B5EF4-FFF2-40B4-BE49-F238E27FC236}">
                <a16:creationId xmlns:a16="http://schemas.microsoft.com/office/drawing/2014/main" id="{AFBCBB83-3898-4F40-9513-9E79A862C1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7"/>
          <a:stretch/>
        </p:blipFill>
        <p:spPr>
          <a:xfrm>
            <a:off x="76200" y="1790700"/>
            <a:ext cx="10439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342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160BC8-C04B-4E35-BE03-590BAEFC6D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401" y="753210"/>
            <a:ext cx="11035128" cy="457200"/>
          </a:xfrm>
        </p:spPr>
        <p:txBody>
          <a:bodyPr/>
          <a:lstStyle/>
          <a:p>
            <a:r>
              <a:rPr lang="en-US" dirty="0"/>
              <a:t>Negative and Positive Control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A97101-7343-4732-B676-31C0C76587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23092"/>
            <a:ext cx="11573197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DON Quantitative Test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98B5D8-BCE0-43DA-9488-E43A877EC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781" y="1210410"/>
            <a:ext cx="7160986" cy="552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710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30B618-402F-4532-8D1C-FBB9420F60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442" y="2588242"/>
            <a:ext cx="5120608" cy="584200"/>
          </a:xfrm>
        </p:spPr>
        <p:txBody>
          <a:bodyPr/>
          <a:lstStyle/>
          <a:p>
            <a:r>
              <a:rPr lang="en-US" dirty="0" err="1"/>
              <a:t>Fumonisin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00339-3654-47A9-AF0A-C0C4220A31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918EB-B93F-4064-8D58-EF53174CB8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794" y="2410442"/>
            <a:ext cx="3714328" cy="1524000"/>
          </a:xfrm>
          <a:prstGeom prst="rect">
            <a:avLst/>
          </a:prstGeom>
        </p:spPr>
      </p:pic>
      <p:pic>
        <p:nvPicPr>
          <p:cNvPr id="5" name="Picture 4" descr="Screen Shot 2017-02-24 at 16.36.32.png">
            <a:extLst>
              <a:ext uri="{FF2B5EF4-FFF2-40B4-BE49-F238E27FC236}">
                <a16:creationId xmlns:a16="http://schemas.microsoft.com/office/drawing/2014/main" id="{A4CFA37A-B5AD-4F7B-BA4F-B1880FF2D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t="11033" r="2964" b="6605"/>
          <a:stretch/>
        </p:blipFill>
        <p:spPr>
          <a:xfrm>
            <a:off x="403889" y="5067300"/>
            <a:ext cx="5692111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507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58B23-65D2-9B4A-BB87-274C8502CA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Background to </a:t>
            </a:r>
            <a:r>
              <a:rPr lang="en-US" dirty="0" err="1"/>
              <a:t>Fumonisin</a:t>
            </a:r>
            <a:endParaRPr lang="en-US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EBF479E0-6096-9445-8784-2A3970122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53163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79550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0818D-062D-466B-A3BE-1E69527B0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8830" y="1609027"/>
            <a:ext cx="5660833" cy="823912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Fumonisin Quantitative Test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EC28DD-5F98-4C2F-A11D-B4CBA9E61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216" y="1941245"/>
            <a:ext cx="5157787" cy="1553578"/>
          </a:xfrm>
        </p:spPr>
        <p:txBody>
          <a:bodyPr/>
          <a:lstStyle/>
          <a:p>
            <a:r>
              <a:rPr lang="en-US" dirty="0" err="1"/>
              <a:t>FGIS</a:t>
            </a:r>
            <a:r>
              <a:rPr lang="en-US" dirty="0"/>
              <a:t> Approved Test kit</a:t>
            </a:r>
          </a:p>
          <a:p>
            <a:r>
              <a:rPr lang="en-US" dirty="0"/>
              <a:t>Utilizes distilled water and WET®-S5 extraction powder</a:t>
            </a:r>
          </a:p>
          <a:p>
            <a:r>
              <a:rPr lang="en-US" dirty="0"/>
              <a:t>5 min incubation time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E99794-1052-48FC-9613-0D35FE82FE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16707" y="1197071"/>
            <a:ext cx="5183188" cy="823912"/>
          </a:xfrm>
        </p:spPr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FGIS</a:t>
            </a:r>
            <a:r>
              <a:rPr lang="en-US" dirty="0">
                <a:solidFill>
                  <a:schemeClr val="accent2"/>
                </a:solidFill>
              </a:rPr>
              <a:t> Accuracy Requirements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6B5DA9-93A9-4533-BF0B-A0A812C754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5271" y="110910"/>
            <a:ext cx="11573197" cy="724247"/>
          </a:xfrm>
        </p:spPr>
        <p:txBody>
          <a:bodyPr/>
          <a:lstStyle/>
          <a:p>
            <a:r>
              <a:rPr lang="en-US" dirty="0"/>
              <a:t>Fumonisin Testing Options</a:t>
            </a:r>
          </a:p>
        </p:txBody>
      </p:sp>
      <p:graphicFrame>
        <p:nvGraphicFramePr>
          <p:cNvPr id="9" name="Content Placeholder 9">
            <a:extLst>
              <a:ext uri="{FF2B5EF4-FFF2-40B4-BE49-F238E27FC236}">
                <a16:creationId xmlns:a16="http://schemas.microsoft.com/office/drawing/2014/main" id="{AFB077F1-A258-4888-A735-C75FFBAFF14A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52569201"/>
              </p:ext>
            </p:extLst>
          </p:nvPr>
        </p:nvGraphicFramePr>
        <p:xfrm>
          <a:off x="5916707" y="2020983"/>
          <a:ext cx="5439063" cy="320619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13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3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50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</a:t>
                      </a:r>
                      <a:r>
                        <a:rPr lang="en-US" sz="1400" baseline="0" dirty="0"/>
                        <a:t> Fumonisin Concentration (ppm)</a:t>
                      </a:r>
                      <a:endParaRPr lang="en-US" sz="14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Acceptable</a:t>
                      </a:r>
                      <a:r>
                        <a:rPr lang="en-US" sz="1400" baseline="0" dirty="0"/>
                        <a:t> Range</a:t>
                      </a:r>
                      <a:endParaRPr lang="en-US" sz="14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Maximum</a:t>
                      </a:r>
                      <a:r>
                        <a:rPr lang="en-US" sz="1400" baseline="0" dirty="0"/>
                        <a:t> RSD</a:t>
                      </a:r>
                      <a:endParaRPr lang="en-US" sz="14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7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0.500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0.32 – 0.68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20%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7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2.00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1.4 – 2.6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16%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7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5.00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3.7 </a:t>
                      </a:r>
                      <a:r>
                        <a:rPr lang="en-US" sz="1400" baseline="0" dirty="0"/>
                        <a:t> – 6.3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12%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7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30.00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 – 38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10%</a:t>
                      </a:r>
                      <a:endParaRPr lang="en-US" sz="1400" dirty="0">
                        <a:latin typeface="Lucida Sans" panose="020B0602030504020204" pitchFamily="34" charset="0"/>
                      </a:endParaRPr>
                    </a:p>
                  </a:txBody>
                  <a:tcPr marL="96287" marR="96287" marT="48143" marB="4814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53201D3-285A-4D69-A404-A75B8A3789EE}"/>
              </a:ext>
            </a:extLst>
          </p:cNvPr>
          <p:cNvSpPr txBox="1">
            <a:spLocks/>
          </p:cNvSpPr>
          <p:nvPr/>
        </p:nvSpPr>
        <p:spPr>
          <a:xfrm>
            <a:off x="0" y="4186665"/>
            <a:ext cx="5476552" cy="82391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ROSA FAST5 Fumonisin Quantitative Test </a:t>
            </a:r>
          </a:p>
          <a:p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4BFC6E8B-985B-460E-8D1A-EE17B2AA8F34}"/>
              </a:ext>
            </a:extLst>
          </p:cNvPr>
          <p:cNvSpPr txBox="1">
            <a:spLocks/>
          </p:cNvSpPr>
          <p:nvPr/>
        </p:nvSpPr>
        <p:spPr>
          <a:xfrm>
            <a:off x="440154" y="4580172"/>
            <a:ext cx="5476553" cy="15535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Utilizes 70% Methanol</a:t>
            </a:r>
          </a:p>
          <a:p>
            <a:r>
              <a:rPr lang="en-US" dirty="0"/>
              <a:t>Charm approved commodities</a:t>
            </a:r>
          </a:p>
          <a:p>
            <a:r>
              <a:rPr lang="en-US" dirty="0"/>
              <a:t>5 min incubation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291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2B579F-ADD4-4FA4-A9E9-788788CBE7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1853" y="1324793"/>
            <a:ext cx="6082758" cy="474180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8314D-E788-4F5F-83D9-871930DC7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7011" y="1667716"/>
            <a:ext cx="5183188" cy="823912"/>
          </a:xfrm>
        </p:spPr>
        <p:txBody>
          <a:bodyPr/>
          <a:lstStyle/>
          <a:p>
            <a:pPr algn="ctr"/>
            <a:r>
              <a:rPr lang="en-US" dirty="0" err="1"/>
              <a:t>FGIS</a:t>
            </a:r>
            <a:r>
              <a:rPr lang="en-US" dirty="0"/>
              <a:t> Approved Commodities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B407EE-B0C7-4F3E-8BE6-6128CC54B2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811" y="2491628"/>
            <a:ext cx="5183188" cy="3684588"/>
          </a:xfrm>
        </p:spPr>
        <p:txBody>
          <a:bodyPr/>
          <a:lstStyle/>
          <a:p>
            <a:pPr marL="457200" lvl="1" indent="0">
              <a:buNone/>
            </a:pPr>
            <a:r>
              <a:rPr lang="en-US" u="sng" dirty="0">
                <a:latin typeface="+mn-lt"/>
              </a:rPr>
              <a:t>3:1 Extraction Ratio</a:t>
            </a:r>
          </a:p>
          <a:p>
            <a:pPr lvl="1"/>
            <a:r>
              <a:rPr lang="en-US" dirty="0">
                <a:latin typeface="+mn-lt"/>
              </a:rPr>
              <a:t>Corn</a:t>
            </a:r>
          </a:p>
          <a:p>
            <a:pPr lvl="1"/>
            <a:r>
              <a:rPr lang="en-US" dirty="0">
                <a:latin typeface="+mn-lt"/>
              </a:rPr>
              <a:t>Oats</a:t>
            </a:r>
          </a:p>
          <a:p>
            <a:pPr lvl="1"/>
            <a:r>
              <a:rPr lang="en-US" dirty="0">
                <a:latin typeface="+mn-lt"/>
              </a:rPr>
              <a:t>Popcorn</a:t>
            </a:r>
          </a:p>
          <a:p>
            <a:pPr lvl="1"/>
            <a:r>
              <a:rPr lang="en-US" dirty="0">
                <a:latin typeface="+mn-lt"/>
              </a:rPr>
              <a:t>Sorghum</a:t>
            </a:r>
          </a:p>
          <a:p>
            <a:pPr lvl="1"/>
            <a:r>
              <a:rPr lang="en-US" dirty="0">
                <a:latin typeface="+mn-lt"/>
              </a:rPr>
              <a:t>Wheat</a:t>
            </a:r>
          </a:p>
          <a:p>
            <a:pPr lvl="1"/>
            <a:endParaRPr lang="en-US" dirty="0">
              <a:latin typeface="+mn-lt"/>
            </a:endParaRPr>
          </a:p>
          <a:p>
            <a:pPr marL="457200" lvl="1" indent="0">
              <a:buNone/>
            </a:pPr>
            <a:r>
              <a:rPr lang="en-US" u="sng" dirty="0">
                <a:latin typeface="+mn-lt"/>
              </a:rPr>
              <a:t>Charm Approved Commodities</a:t>
            </a:r>
          </a:p>
          <a:p>
            <a:pPr lvl="1"/>
            <a:r>
              <a:rPr lang="en-US" dirty="0">
                <a:latin typeface="+mn-lt"/>
              </a:rPr>
              <a:t>Millet </a:t>
            </a:r>
          </a:p>
          <a:p>
            <a:pPr lvl="1"/>
            <a:r>
              <a:rPr lang="en-US" dirty="0">
                <a:latin typeface="+mn-lt"/>
              </a:rPr>
              <a:t>Rough Rice</a:t>
            </a:r>
          </a:p>
          <a:p>
            <a:pPr marL="457200" lvl="1" indent="0">
              <a:buNone/>
            </a:pPr>
            <a:endParaRPr lang="en-US" dirty="0">
              <a:latin typeface="+mn-lt"/>
            </a:endParaRPr>
          </a:p>
          <a:p>
            <a:pPr lvl="1"/>
            <a:endParaRPr lang="en-US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E92FB-BA99-45D2-B594-3EAB11FD9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Fumonisin Quantitative Test</a:t>
            </a:r>
          </a:p>
          <a:p>
            <a:endParaRPr lang="en-US" dirty="0"/>
          </a:p>
        </p:txBody>
      </p:sp>
      <p:pic>
        <p:nvPicPr>
          <p:cNvPr id="11" name="Picture 8" descr="wet-design-Purchased-image.png">
            <a:extLst>
              <a:ext uri="{FF2B5EF4-FFF2-40B4-BE49-F238E27FC236}">
                <a16:creationId xmlns:a16="http://schemas.microsoft.com/office/drawing/2014/main" id="{BC7BD9DE-7807-42C0-A1E4-A45E84DF66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2990" y="78472"/>
            <a:ext cx="101095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4DAE32-C31F-42FD-AE6C-1429C389C688}"/>
              </a:ext>
            </a:extLst>
          </p:cNvPr>
          <p:cNvSpPr txBox="1"/>
          <p:nvPr/>
        </p:nvSpPr>
        <p:spPr>
          <a:xfrm>
            <a:off x="138056" y="611872"/>
            <a:ext cx="1194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9034"/>
                </a:solidFill>
              </a:rPr>
              <a:t>1 Extraction Packet with Distilled Water</a:t>
            </a:r>
          </a:p>
        </p:txBody>
      </p:sp>
    </p:spTree>
    <p:extLst>
      <p:ext uri="{BB962C8B-B14F-4D97-AF65-F5344CB8AC3E}">
        <p14:creationId xmlns:p14="http://schemas.microsoft.com/office/powerpoint/2010/main" val="9250838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0F2315-FDA5-4372-A5F0-07E2A60574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409" y="1788459"/>
            <a:ext cx="6120741" cy="473003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B407EE-B0C7-4F3E-8BE6-6128CC54B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693" y="1681163"/>
            <a:ext cx="5183188" cy="823912"/>
          </a:xfrm>
        </p:spPr>
        <p:txBody>
          <a:bodyPr/>
          <a:lstStyle/>
          <a:p>
            <a:pPr algn="ctr"/>
            <a:r>
              <a:rPr lang="en-US" dirty="0" err="1"/>
              <a:t>FGIS</a:t>
            </a:r>
            <a:r>
              <a:rPr lang="en-US" dirty="0"/>
              <a:t> Approved Commodities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9028BE-FAB3-4B23-BFE1-7BF5EA75C5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693" y="2505075"/>
            <a:ext cx="5183188" cy="368458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>
                <a:latin typeface="+mn-lt"/>
              </a:rPr>
              <a:t>5:1 Extraction Ratio</a:t>
            </a:r>
          </a:p>
          <a:p>
            <a:r>
              <a:rPr lang="en-US" sz="2400" dirty="0">
                <a:latin typeface="+mn-lt"/>
              </a:rPr>
              <a:t>Corn Germ Meal</a:t>
            </a:r>
          </a:p>
          <a:p>
            <a:r>
              <a:rPr lang="en-US" sz="2400" dirty="0" err="1">
                <a:latin typeface="+mn-lt"/>
              </a:rPr>
              <a:t>DDGS</a:t>
            </a:r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pPr marL="0" indent="0">
              <a:buNone/>
            </a:pPr>
            <a:r>
              <a:rPr lang="en-US" sz="2400" dirty="0">
                <a:latin typeface="+mn-lt"/>
              </a:rPr>
              <a:t>Charm Approved Commodities</a:t>
            </a:r>
          </a:p>
          <a:p>
            <a:r>
              <a:rPr lang="en-US" sz="2400" dirty="0">
                <a:latin typeface="+mn-lt"/>
              </a:rPr>
              <a:t>Barley</a:t>
            </a:r>
          </a:p>
          <a:p>
            <a:r>
              <a:rPr lang="en-US" sz="2400" dirty="0">
                <a:latin typeface="+mn-lt"/>
              </a:rPr>
              <a:t>Corn Gluten Feed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57C02-DEDC-40EE-92D8-802DB7CF94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568109"/>
            <a:ext cx="11573197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Fumonisin Quantitative Test</a:t>
            </a:r>
          </a:p>
          <a:p>
            <a:endParaRPr lang="en-US" dirty="0"/>
          </a:p>
        </p:txBody>
      </p:sp>
      <p:pic>
        <p:nvPicPr>
          <p:cNvPr id="9" name="Picture 8" descr="wet-design-Purchased-image.png">
            <a:extLst>
              <a:ext uri="{FF2B5EF4-FFF2-40B4-BE49-F238E27FC236}">
                <a16:creationId xmlns:a16="http://schemas.microsoft.com/office/drawing/2014/main" id="{62423F99-8295-4EA5-9A4A-91FDA164AB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2990" y="78472"/>
            <a:ext cx="101095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5B6DE4-66D6-4EED-8765-AA624AA48759}"/>
              </a:ext>
            </a:extLst>
          </p:cNvPr>
          <p:cNvSpPr txBox="1"/>
          <p:nvPr/>
        </p:nvSpPr>
        <p:spPr>
          <a:xfrm>
            <a:off x="107409" y="1145272"/>
            <a:ext cx="11946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9034"/>
                </a:solidFill>
              </a:rPr>
              <a:t>2 Extraction Packet with Distilled Water</a:t>
            </a:r>
          </a:p>
        </p:txBody>
      </p:sp>
    </p:spTree>
    <p:extLst>
      <p:ext uri="{BB962C8B-B14F-4D97-AF65-F5344CB8AC3E}">
        <p14:creationId xmlns:p14="http://schemas.microsoft.com/office/powerpoint/2010/main" val="5793004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B407EE-B0C7-4F3E-8BE6-6128CC54B2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579" y="607384"/>
            <a:ext cx="11035128" cy="457200"/>
          </a:xfrm>
        </p:spPr>
        <p:txBody>
          <a:bodyPr/>
          <a:lstStyle/>
          <a:p>
            <a:pPr algn="ctr"/>
            <a:r>
              <a:rPr lang="en-US" dirty="0"/>
              <a:t>Negative and Positive Controls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0EA6D-3B4F-4403-B92D-A634C0D3A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29" y="15659"/>
            <a:ext cx="11573197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Fumonisin Quantitative Test</a:t>
            </a:r>
          </a:p>
        </p:txBody>
      </p:sp>
      <p:pic>
        <p:nvPicPr>
          <p:cNvPr id="7" name="Picture 8" descr="wet-design-Purchased-image.png">
            <a:extLst>
              <a:ext uri="{FF2B5EF4-FFF2-40B4-BE49-F238E27FC236}">
                <a16:creationId xmlns:a16="http://schemas.microsoft.com/office/drawing/2014/main" id="{955039C7-CF56-424F-B57B-E57EC97911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2990" y="78472"/>
            <a:ext cx="101095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0A3EA0-85FD-4C1E-BEBA-CC128DCBF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1496" y="1036092"/>
            <a:ext cx="7364557" cy="570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448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8314D-E788-4F5F-83D9-871930DC7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7011" y="1223965"/>
            <a:ext cx="5183188" cy="823912"/>
          </a:xfrm>
        </p:spPr>
        <p:txBody>
          <a:bodyPr/>
          <a:lstStyle/>
          <a:p>
            <a:pPr algn="ctr"/>
            <a:r>
              <a:rPr lang="en-US" dirty="0"/>
              <a:t>Charm Approved Commodities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B407EE-B0C7-4F3E-8BE6-6128CC54B2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811" y="2047877"/>
            <a:ext cx="5183188" cy="3684588"/>
          </a:xfrm>
        </p:spPr>
        <p:txBody>
          <a:bodyPr/>
          <a:lstStyle/>
          <a:p>
            <a:pPr marL="457200" lvl="1" indent="0">
              <a:buNone/>
            </a:pPr>
            <a:r>
              <a:rPr lang="en-US" u="sng" dirty="0">
                <a:latin typeface="+mn-lt"/>
              </a:rPr>
              <a:t>2:1 Extraction Ratio</a:t>
            </a:r>
          </a:p>
          <a:p>
            <a:pPr lvl="1"/>
            <a:r>
              <a:rPr lang="en-US" sz="1600" dirty="0">
                <a:latin typeface="+mn-lt"/>
              </a:rPr>
              <a:t>Barley</a:t>
            </a:r>
          </a:p>
          <a:p>
            <a:pPr lvl="1"/>
            <a:r>
              <a:rPr lang="en-US" sz="1600" dirty="0">
                <a:latin typeface="+mn-lt"/>
              </a:rPr>
              <a:t>Corn</a:t>
            </a:r>
          </a:p>
          <a:p>
            <a:pPr lvl="1"/>
            <a:r>
              <a:rPr lang="en-US" sz="1600" dirty="0">
                <a:latin typeface="+mn-lt"/>
              </a:rPr>
              <a:t>Corn Gluten Meal</a:t>
            </a:r>
          </a:p>
          <a:p>
            <a:pPr lvl="1"/>
            <a:r>
              <a:rPr lang="en-US" sz="1600" dirty="0">
                <a:latin typeface="+mn-lt"/>
              </a:rPr>
              <a:t>Flaking Corn Grits</a:t>
            </a:r>
          </a:p>
          <a:p>
            <a:pPr lvl="1"/>
            <a:r>
              <a:rPr lang="en-US" sz="1600" dirty="0">
                <a:latin typeface="+mn-lt"/>
              </a:rPr>
              <a:t>Millet</a:t>
            </a:r>
          </a:p>
          <a:p>
            <a:pPr lvl="1"/>
            <a:r>
              <a:rPr lang="en-US" sz="1600" dirty="0">
                <a:latin typeface="+mn-lt"/>
              </a:rPr>
              <a:t>Oat Groats</a:t>
            </a:r>
          </a:p>
          <a:p>
            <a:pPr lvl="1"/>
            <a:r>
              <a:rPr lang="en-US" sz="1600" dirty="0">
                <a:latin typeface="+mn-lt"/>
              </a:rPr>
              <a:t>Rough Rice</a:t>
            </a:r>
          </a:p>
          <a:p>
            <a:pPr lvl="1"/>
            <a:r>
              <a:rPr lang="en-US" sz="1600" dirty="0">
                <a:latin typeface="+mn-lt"/>
              </a:rPr>
              <a:t>Sorghum</a:t>
            </a:r>
          </a:p>
          <a:p>
            <a:pPr lvl="1"/>
            <a:r>
              <a:rPr lang="en-US" sz="1600" dirty="0">
                <a:latin typeface="+mn-lt"/>
              </a:rPr>
              <a:t>Wheat</a:t>
            </a:r>
          </a:p>
          <a:p>
            <a:pPr marL="457200" lvl="1" indent="0">
              <a:buNone/>
            </a:pPr>
            <a:endParaRPr lang="en-US" dirty="0">
              <a:latin typeface="+mn-lt"/>
            </a:endParaRPr>
          </a:p>
          <a:p>
            <a:pPr marL="457200" lvl="1" indent="0">
              <a:buNone/>
            </a:pPr>
            <a:r>
              <a:rPr lang="en-US" u="sng" dirty="0">
                <a:latin typeface="+mn-lt"/>
              </a:rPr>
              <a:t>3:1 Extraction Ratio</a:t>
            </a:r>
          </a:p>
          <a:p>
            <a:pPr lvl="1"/>
            <a:r>
              <a:rPr lang="en-US" sz="1600" dirty="0" err="1">
                <a:latin typeface="+mn-lt"/>
              </a:rPr>
              <a:t>DDGS</a:t>
            </a:r>
            <a:endParaRPr lang="en-US" sz="1600" dirty="0">
              <a:latin typeface="+mn-lt"/>
            </a:endParaRPr>
          </a:p>
          <a:p>
            <a:pPr lvl="1"/>
            <a:r>
              <a:rPr lang="en-US" sz="1600" dirty="0">
                <a:latin typeface="+mn-lt"/>
              </a:rPr>
              <a:t>Corn Germ Meal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E92FB-BA99-45D2-B594-3EAB11FD9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ROSA FAST5 Fumonisin Quantitative Test</a:t>
            </a:r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CA34F73-37C7-4178-9839-790949B1AF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9861" y="1385047"/>
            <a:ext cx="6451002" cy="49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923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B407EE-B0C7-4F3E-8BE6-6128CC54B2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579" y="607384"/>
            <a:ext cx="11035128" cy="457200"/>
          </a:xfrm>
        </p:spPr>
        <p:txBody>
          <a:bodyPr/>
          <a:lstStyle/>
          <a:p>
            <a:pPr algn="ctr"/>
            <a:r>
              <a:rPr lang="en-US" dirty="0"/>
              <a:t>Negative and Positive Controls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0EA6D-3B4F-4403-B92D-A634C0D3A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29" y="15659"/>
            <a:ext cx="11573197" cy="724247"/>
          </a:xfrm>
        </p:spPr>
        <p:txBody>
          <a:bodyPr/>
          <a:lstStyle/>
          <a:p>
            <a:r>
              <a:rPr lang="en-US" dirty="0"/>
              <a:t>ROSA FAST5 Fumonisin Quantitative Test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F31E43-228E-4960-B5C4-956974B6B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429" y="1013135"/>
            <a:ext cx="7328718" cy="566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789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30B618-402F-4532-8D1C-FBB9420F60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442" y="2579334"/>
            <a:ext cx="3482308" cy="584200"/>
          </a:xfrm>
        </p:spPr>
        <p:txBody>
          <a:bodyPr/>
          <a:lstStyle/>
          <a:p>
            <a:r>
              <a:rPr lang="en-US" dirty="0"/>
              <a:t>Ochratoxin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4064E-FA32-4F0B-9714-B0734EFFF9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316B0C-4CB9-4500-A479-D7D2C6A9033D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112" y="2105642"/>
            <a:ext cx="394969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creen Shot 2017-02-24 at 16.36.44.png">
            <a:extLst>
              <a:ext uri="{FF2B5EF4-FFF2-40B4-BE49-F238E27FC236}">
                <a16:creationId xmlns:a16="http://schemas.microsoft.com/office/drawing/2014/main" id="{8237D81A-5258-4715-91EC-EFAC465CA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1525" r="1564" b="7871"/>
          <a:stretch/>
        </p:blipFill>
        <p:spPr>
          <a:xfrm>
            <a:off x="571499" y="4959700"/>
            <a:ext cx="5753101" cy="105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27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674AC30-F40C-5443-A298-A26978B23F76}"/>
              </a:ext>
            </a:extLst>
          </p:cNvPr>
          <p:cNvSpPr txBox="1">
            <a:spLocks/>
          </p:cNvSpPr>
          <p:nvPr/>
        </p:nvSpPr>
        <p:spPr>
          <a:xfrm>
            <a:off x="531378" y="743707"/>
            <a:ext cx="7342622" cy="12155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Over 40 Years </a:t>
            </a:r>
            <a:r>
              <a:rPr lang="en-US" b="0" dirty="0"/>
              <a:t>of Excellence</a:t>
            </a:r>
          </a:p>
        </p:txBody>
      </p:sp>
      <p:pic>
        <p:nvPicPr>
          <p:cNvPr id="1026" name="Picture 2" descr="image001">
            <a:extLst>
              <a:ext uri="{FF2B5EF4-FFF2-40B4-BE49-F238E27FC236}">
                <a16:creationId xmlns:a16="http://schemas.microsoft.com/office/drawing/2014/main" id="{3CFC8F01-4534-402B-AC74-19B49CFD0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6" y="2178796"/>
            <a:ext cx="10577268" cy="393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4324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</p:spPr>
        <p:txBody>
          <a:bodyPr anchor="ctr">
            <a:normAutofit/>
          </a:bodyPr>
          <a:lstStyle/>
          <a:p>
            <a:r>
              <a:rPr lang="en-US" b="1" kern="1200" baseline="0">
                <a:latin typeface="PT Sans" panose="020B0503020203020204" pitchFamily="34" charset="77"/>
                <a:ea typeface="+mn-ea"/>
                <a:cs typeface="Arial" panose="020B0604020202020204" pitchFamily="34" charset="0"/>
              </a:rPr>
              <a:t>Background to Ochratoxin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65C39D30-48F4-49BA-B106-6AD0180C40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17655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013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53000" y="2908666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239000" y="4382386"/>
            <a:ext cx="7162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7DC3"/>
                </a:solidFill>
              </a:rPr>
              <a:t> *</a:t>
            </a:r>
            <a:r>
              <a:rPr lang="en-US" sz="1100" dirty="0" err="1">
                <a:solidFill>
                  <a:srgbClr val="007DC3"/>
                </a:solidFill>
              </a:rPr>
              <a:t>FGIS</a:t>
            </a:r>
            <a:r>
              <a:rPr lang="en-US" sz="1100" dirty="0">
                <a:solidFill>
                  <a:srgbClr val="007DC3"/>
                </a:solidFill>
              </a:rPr>
              <a:t> doesn’t certify testing concentrations &gt; 100 ppb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3849DC-7232-4C9F-8CD8-5C91659E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676" y="2522993"/>
            <a:ext cx="5157787" cy="823912"/>
          </a:xfrm>
        </p:spPr>
        <p:txBody>
          <a:bodyPr/>
          <a:lstStyle/>
          <a:p>
            <a:r>
              <a:rPr lang="en-US" dirty="0"/>
              <a:t>ROSA Ochratoxin Quantitative Test for Feed and Grain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C14FF-AE3A-447A-9EA5-EC3F0E15C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3676" y="3346905"/>
            <a:ext cx="5157787" cy="1847851"/>
          </a:xfrm>
        </p:spPr>
        <p:txBody>
          <a:bodyPr/>
          <a:lstStyle/>
          <a:p>
            <a:r>
              <a:rPr lang="en-US" dirty="0" err="1"/>
              <a:t>FGIS</a:t>
            </a:r>
            <a:r>
              <a:rPr lang="en-US" dirty="0"/>
              <a:t> Approved test</a:t>
            </a:r>
          </a:p>
          <a:p>
            <a:r>
              <a:rPr lang="en-US" dirty="0"/>
              <a:t>Utilizes 70% Methanol</a:t>
            </a:r>
          </a:p>
          <a:p>
            <a:r>
              <a:rPr lang="en-US" dirty="0"/>
              <a:t>10 minute incubation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B2ACE9-3F58-4BE4-A1BA-49370CBE8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FGIS</a:t>
            </a:r>
            <a:r>
              <a:rPr lang="en-US" dirty="0"/>
              <a:t> Testing Specifications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EC1EB9E-EF76-49E7-9F11-04221EC91D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5881" y="604804"/>
            <a:ext cx="11035128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C83481-ACC7-4414-B5F2-2BC59E7F7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47" y="314293"/>
            <a:ext cx="11573197" cy="72424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ROSA®</a:t>
            </a:r>
            <a:r>
              <a:rPr lang="en-US" baseline="30000" dirty="0">
                <a:solidFill>
                  <a:schemeClr val="accent1"/>
                </a:solidFill>
              </a:rPr>
              <a:t>®</a:t>
            </a:r>
            <a:r>
              <a:rPr lang="en-US" dirty="0">
                <a:solidFill>
                  <a:schemeClr val="accent1"/>
                </a:solidFill>
              </a:rPr>
              <a:t> Ochratoxin Quantitative Test</a:t>
            </a:r>
          </a:p>
          <a:p>
            <a:endParaRPr lang="en-US" dirty="0"/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B450346B-795A-4415-ACA8-711FC3CBCD1F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172200" y="2505075"/>
          <a:ext cx="5417844" cy="264304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05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11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</a:t>
                      </a:r>
                      <a:r>
                        <a:rPr lang="en-US" sz="1400" baseline="0" dirty="0"/>
                        <a:t> Ochratoxin Concentration (ppb)</a:t>
                      </a:r>
                      <a:endParaRPr lang="en-US" sz="14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Acceptable</a:t>
                      </a:r>
                      <a:r>
                        <a:rPr lang="en-US" sz="1400" baseline="0" dirty="0"/>
                        <a:t> Range</a:t>
                      </a:r>
                      <a:endParaRPr lang="en-US" sz="14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Maximum</a:t>
                      </a:r>
                      <a:r>
                        <a:rPr lang="en-US" sz="1400" baseline="0" dirty="0"/>
                        <a:t> RSD</a:t>
                      </a:r>
                      <a:endParaRPr lang="en-US" sz="14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63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3 - 7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20%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63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12 - 28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20%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63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100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60</a:t>
                      </a:r>
                      <a:r>
                        <a:rPr lang="en-US" sz="1700" baseline="0" dirty="0"/>
                        <a:t> - 140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20%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0261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1A1F20-7CF4-4A4A-B057-1DDFEB800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08167" y="998453"/>
            <a:ext cx="5183188" cy="823912"/>
          </a:xfrm>
        </p:spPr>
        <p:txBody>
          <a:bodyPr/>
          <a:lstStyle/>
          <a:p>
            <a:r>
              <a:rPr lang="en-US" dirty="0"/>
              <a:t>Approved Commodities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3216D4-02F8-464A-9543-916792D4C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29705" y="1785769"/>
            <a:ext cx="4634550" cy="4170710"/>
          </a:xfrm>
        </p:spPr>
        <p:txBody>
          <a:bodyPr numCol="2"/>
          <a:lstStyle/>
          <a:p>
            <a:pPr marL="457200" lvl="1" indent="0">
              <a:buNone/>
            </a:pPr>
            <a:r>
              <a:rPr lang="en-US" sz="1600" u="sng" dirty="0"/>
              <a:t>FGIS Approved Extraction Ratio</a:t>
            </a:r>
          </a:p>
          <a:p>
            <a:pPr lvl="1"/>
            <a:r>
              <a:rPr lang="en-US" sz="1600" dirty="0"/>
              <a:t>Barley</a:t>
            </a:r>
          </a:p>
          <a:p>
            <a:pPr lvl="1"/>
            <a:r>
              <a:rPr lang="en-US" sz="1600" dirty="0"/>
              <a:t>Buckwheat</a:t>
            </a:r>
          </a:p>
          <a:p>
            <a:pPr lvl="1"/>
            <a:r>
              <a:rPr lang="en-US" sz="1600" dirty="0"/>
              <a:t>Corn</a:t>
            </a:r>
          </a:p>
          <a:p>
            <a:pPr lvl="1"/>
            <a:r>
              <a:rPr lang="en-US" sz="1600" dirty="0"/>
              <a:t>Corn Gluten Meal</a:t>
            </a:r>
          </a:p>
          <a:p>
            <a:pPr lvl="1"/>
            <a:r>
              <a:rPr lang="en-US" sz="1600" dirty="0"/>
              <a:t>Malted Barley</a:t>
            </a:r>
          </a:p>
          <a:p>
            <a:pPr lvl="1"/>
            <a:r>
              <a:rPr lang="en-US" sz="1600" dirty="0"/>
              <a:t>Oat Groats</a:t>
            </a:r>
          </a:p>
          <a:p>
            <a:pPr lvl="1"/>
            <a:r>
              <a:rPr lang="en-US" sz="1600" dirty="0"/>
              <a:t>Rye</a:t>
            </a:r>
          </a:p>
          <a:p>
            <a:pPr lvl="1"/>
            <a:r>
              <a:rPr lang="en-US" sz="1600" dirty="0"/>
              <a:t>Sorghum</a:t>
            </a:r>
          </a:p>
          <a:p>
            <a:pPr lvl="1"/>
            <a:r>
              <a:rPr lang="en-US" sz="1600" dirty="0"/>
              <a:t>Soybean Meal</a:t>
            </a:r>
          </a:p>
          <a:p>
            <a:pPr lvl="1"/>
            <a:r>
              <a:rPr lang="en-US" sz="1600" dirty="0"/>
              <a:t>Soybeans</a:t>
            </a:r>
          </a:p>
          <a:p>
            <a:pPr lvl="1"/>
            <a:r>
              <a:rPr lang="en-US" sz="1600" dirty="0"/>
              <a:t>Wheat</a:t>
            </a:r>
          </a:p>
          <a:p>
            <a:pPr lvl="1"/>
            <a:endParaRPr lang="en-US" sz="1600" dirty="0"/>
          </a:p>
          <a:p>
            <a:pPr marL="0" indent="0" algn="ctr">
              <a:buNone/>
            </a:pPr>
            <a:r>
              <a:rPr lang="en-US" sz="1600" u="sng" dirty="0"/>
              <a:t>Charm approved</a:t>
            </a:r>
          </a:p>
          <a:p>
            <a:pPr lvl="1"/>
            <a:r>
              <a:rPr lang="en-US" sz="1600" dirty="0"/>
              <a:t>Ginger root</a:t>
            </a:r>
          </a:p>
          <a:p>
            <a:pPr lvl="1"/>
            <a:r>
              <a:rPr lang="en-US" sz="1600" dirty="0"/>
              <a:t>Rice</a:t>
            </a:r>
          </a:p>
          <a:p>
            <a:pPr lvl="1"/>
            <a:r>
              <a:rPr lang="en-US" sz="1600" dirty="0"/>
              <a:t>Beet pulp</a:t>
            </a:r>
          </a:p>
          <a:p>
            <a:pPr lvl="1"/>
            <a:r>
              <a:rPr lang="en-US" sz="1600" dirty="0"/>
              <a:t>Brown Rice</a:t>
            </a:r>
          </a:p>
          <a:p>
            <a:pPr lvl="1"/>
            <a:r>
              <a:rPr lang="en-US" sz="1600" dirty="0"/>
              <a:t>Brewer’s Rice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F8C3E-010F-46C5-A41A-996A54CC17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74" y="668337"/>
            <a:ext cx="11035128" cy="457200"/>
          </a:xfrm>
        </p:spPr>
        <p:txBody>
          <a:bodyPr/>
          <a:lstStyle/>
          <a:p>
            <a:r>
              <a:rPr lang="en-US" dirty="0"/>
              <a:t>2:1 Extraction Procedural Flow Chart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CFA34-AFF3-43A9-966F-6236620004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38221"/>
            <a:ext cx="12144973" cy="660232"/>
          </a:xfrm>
        </p:spPr>
        <p:txBody>
          <a:bodyPr/>
          <a:lstStyle/>
          <a:p>
            <a:r>
              <a:rPr lang="en-US" sz="3600" dirty="0"/>
              <a:t>ROSA Ochratoxin Quantitative Test for Feed and Grain</a:t>
            </a:r>
          </a:p>
          <a:p>
            <a:endParaRPr lang="en-US" sz="3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C3B6B0-10FC-4234-99AC-899D136A5D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5274" y="1328569"/>
            <a:ext cx="6666150" cy="51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928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1A1F20-7CF4-4A4A-B057-1DDFEB8006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9229" y="835984"/>
            <a:ext cx="11035128" cy="457200"/>
          </a:xfrm>
        </p:spPr>
        <p:txBody>
          <a:bodyPr/>
          <a:lstStyle/>
          <a:p>
            <a:r>
              <a:rPr lang="en-US" dirty="0"/>
              <a:t>Negative and Positive Controls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F8C9DE-AA2A-4F45-93F0-ED5519756E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49317" y="340337"/>
            <a:ext cx="12192000" cy="724247"/>
          </a:xfrm>
        </p:spPr>
        <p:txBody>
          <a:bodyPr/>
          <a:lstStyle/>
          <a:p>
            <a:r>
              <a:rPr lang="en-US" sz="3600" dirty="0"/>
              <a:t>ROSA Ochratoxin Quantitative Test for Feed and Grain</a:t>
            </a:r>
          </a:p>
          <a:p>
            <a:endParaRPr lang="en-US" sz="36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8359FA-B915-4944-83AD-108BA003A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6604" y="1313062"/>
            <a:ext cx="7020159" cy="545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51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30B618-402F-4532-8D1C-FBB9420F60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890" y="2681908"/>
            <a:ext cx="4472908" cy="584200"/>
          </a:xfrm>
        </p:spPr>
        <p:txBody>
          <a:bodyPr/>
          <a:lstStyle/>
          <a:p>
            <a:r>
              <a:rPr lang="en-US" dirty="0"/>
              <a:t>T2-HT2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D4B5B839-80C9-49C9-BCF2-18066DFFF57C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806" y="2603832"/>
            <a:ext cx="328030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2HT2.jpg">
            <a:extLst>
              <a:ext uri="{FF2B5EF4-FFF2-40B4-BE49-F238E27FC236}">
                <a16:creationId xmlns:a16="http://schemas.microsoft.com/office/drawing/2014/main" id="{BF88FF5D-91DE-4395-BB54-12F9AC3D65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8242" t="866" r="35219" b="1661"/>
          <a:stretch/>
        </p:blipFill>
        <p:spPr>
          <a:xfrm rot="16200000">
            <a:off x="2952751" y="2762250"/>
            <a:ext cx="104775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602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87200" cy="1295400"/>
          </a:xfrm>
        </p:spPr>
        <p:txBody>
          <a:bodyPr>
            <a:normAutofit/>
          </a:bodyPr>
          <a:lstStyle/>
          <a:p>
            <a:r>
              <a:rPr lang="en-US" b="1" kern="1200" baseline="0" dirty="0"/>
              <a:t>T2-HT2  - Trichothecenes include</a:t>
            </a:r>
            <a:r>
              <a:rPr lang="en-US" b="1" i="1" kern="1200" baseline="0" dirty="0"/>
              <a:t> </a:t>
            </a:r>
            <a:r>
              <a:rPr lang="en-US" b="1" i="1" kern="1200" baseline="0" dirty="0" err="1"/>
              <a:t>Fusarmium</a:t>
            </a:r>
            <a:endParaRPr lang="en-US" b="1" kern="1200" baseline="0" dirty="0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3DE2070-90B6-4736-8F54-85DA174339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1240432"/>
              </p:ext>
            </p:extLst>
          </p:nvPr>
        </p:nvGraphicFramePr>
        <p:xfrm>
          <a:off x="406400" y="1524000"/>
          <a:ext cx="11480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95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91B50A-ED33-2344-BB16-9F1D57391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53331"/>
            <a:ext cx="596297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Currently, there is no regulation of T2/HT2 in the USA. The list of commodities below are based on Charm in-house validation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FB3F6-F0F6-4B4D-BE5A-E1B4E014D5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T2/HT2 Testing Options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08C4B8-9ABA-0A41-B610-7331FDDABBD9}"/>
              </a:ext>
            </a:extLst>
          </p:cNvPr>
          <p:cNvSpPr txBox="1">
            <a:spLocks/>
          </p:cNvSpPr>
          <p:nvPr/>
        </p:nvSpPr>
        <p:spPr>
          <a:xfrm>
            <a:off x="3188241" y="3842150"/>
            <a:ext cx="5157787" cy="4508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Methanol Solvent</a:t>
            </a:r>
          </a:p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10-minute incubation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721787D-6772-E94F-98FC-ACDE1CAD84B6}"/>
              </a:ext>
            </a:extLst>
          </p:cNvPr>
          <p:cNvGraphicFramePr>
            <a:graphicFrameLocks noGrp="1"/>
          </p:cNvGraphicFramePr>
          <p:nvPr/>
        </p:nvGraphicFramePr>
        <p:xfrm>
          <a:off x="6286500" y="2711898"/>
          <a:ext cx="5439062" cy="350099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13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3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26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Commodity</a:t>
                      </a:r>
                      <a:endParaRPr lang="en-US" sz="18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0868" marR="120868" marT="60434" marB="60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Conc</a:t>
                      </a:r>
                      <a:r>
                        <a:rPr lang="en-US" sz="18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(ppb)</a:t>
                      </a:r>
                      <a:endParaRPr lang="en-US" sz="18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0868" marR="120868" marT="60434" marB="60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Average ± SD (ppb)</a:t>
                      </a:r>
                      <a:endParaRPr lang="en-US" sz="18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0868" marR="120868" marT="60434" marB="604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7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Barley</a:t>
                      </a:r>
                    </a:p>
                  </a:txBody>
                  <a:tcPr marL="120868" marR="120868" marT="60434" marB="60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ND</a:t>
                      </a:r>
                    </a:p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 </a:t>
                      </a:r>
                    </a:p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200</a:t>
                      </a:r>
                    </a:p>
                  </a:txBody>
                  <a:tcPr marL="120868" marR="120868" marT="60434" marB="60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51 ± 7.5 </a:t>
                      </a:r>
                    </a:p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221 ± 14.3</a:t>
                      </a:r>
                    </a:p>
                  </a:txBody>
                  <a:tcPr marL="120868" marR="120868" marT="60434" marB="604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7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Oats</a:t>
                      </a:r>
                    </a:p>
                  </a:txBody>
                  <a:tcPr marL="120868" marR="120868" marT="60434" marB="60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ND</a:t>
                      </a:r>
                    </a:p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</a:t>
                      </a:r>
                    </a:p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200</a:t>
                      </a:r>
                    </a:p>
                  </a:txBody>
                  <a:tcPr marL="120868" marR="120868" marT="60434" marB="60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53 ± 11.1</a:t>
                      </a:r>
                    </a:p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209 ± 20.3</a:t>
                      </a:r>
                    </a:p>
                  </a:txBody>
                  <a:tcPr marL="120868" marR="120868" marT="60434" marB="604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7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Wheat </a:t>
                      </a:r>
                    </a:p>
                  </a:txBody>
                  <a:tcPr marL="120868" marR="120868" marT="60434" marB="60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ND</a:t>
                      </a:r>
                    </a:p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</a:t>
                      </a:r>
                    </a:p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200</a:t>
                      </a:r>
                    </a:p>
                  </a:txBody>
                  <a:tcPr marL="120868" marR="120868" marT="60434" marB="604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 ± 6.8</a:t>
                      </a:r>
                    </a:p>
                    <a:p>
                      <a:pPr algn="ctr"/>
                      <a:r>
                        <a:rPr lang="en-US" sz="18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194 ± 42</a:t>
                      </a:r>
                    </a:p>
                  </a:txBody>
                  <a:tcPr marL="120868" marR="120868" marT="60434" marB="604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4FFCDA-D7BE-854D-847D-CF18D18563A1}"/>
              </a:ext>
            </a:extLst>
          </p:cNvPr>
          <p:cNvSpPr txBox="1">
            <a:spLocks/>
          </p:cNvSpPr>
          <p:nvPr/>
        </p:nvSpPr>
        <p:spPr>
          <a:xfrm>
            <a:off x="466438" y="2711898"/>
            <a:ext cx="5157787" cy="4508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Barley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Corn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Corn Gluten Meal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Oats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Sorghum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Soybean Meal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Wheat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Wheat Flour</a:t>
            </a:r>
          </a:p>
        </p:txBody>
      </p:sp>
    </p:spTree>
    <p:extLst>
      <p:ext uri="{BB962C8B-B14F-4D97-AF65-F5344CB8AC3E}">
        <p14:creationId xmlns:p14="http://schemas.microsoft.com/office/powerpoint/2010/main" val="19299123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3B49DB-DFFB-415D-982F-B70EBB7D9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050" y="1070559"/>
            <a:ext cx="7486143" cy="578744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E66004-ADDC-43E6-8C2A-FACFCDEBC0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624294"/>
            <a:ext cx="11035128" cy="457200"/>
          </a:xfrm>
        </p:spPr>
        <p:txBody>
          <a:bodyPr/>
          <a:lstStyle/>
          <a:p>
            <a:r>
              <a:rPr lang="en-US" dirty="0"/>
              <a:t>Procedure for all commodities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E4E063-CC30-4C2F-8AA0-B344FEAF7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1573197" cy="724247"/>
          </a:xfrm>
        </p:spPr>
        <p:txBody>
          <a:bodyPr/>
          <a:lstStyle/>
          <a:p>
            <a:r>
              <a:rPr lang="en-US" dirty="0"/>
              <a:t>ROSA T2/HT2 Quantitative Test</a:t>
            </a:r>
          </a:p>
        </p:txBody>
      </p:sp>
    </p:spTree>
    <p:extLst>
      <p:ext uri="{BB962C8B-B14F-4D97-AF65-F5344CB8AC3E}">
        <p14:creationId xmlns:p14="http://schemas.microsoft.com/office/powerpoint/2010/main" val="38922512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E66004-ADDC-43E6-8C2A-FACFCDEBC0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624294"/>
            <a:ext cx="11035128" cy="457200"/>
          </a:xfrm>
        </p:spPr>
        <p:txBody>
          <a:bodyPr/>
          <a:lstStyle/>
          <a:p>
            <a:r>
              <a:rPr lang="en-US" dirty="0"/>
              <a:t>Negative and Positive Controls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E4E063-CC30-4C2F-8AA0-B344FEAF7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1573197" cy="724247"/>
          </a:xfrm>
        </p:spPr>
        <p:txBody>
          <a:bodyPr/>
          <a:lstStyle/>
          <a:p>
            <a:r>
              <a:rPr lang="en-US" dirty="0"/>
              <a:t>ROSA T2/HT2 Quantitative Test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A898C6-155A-41E5-83F8-C3BBE4DE7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43" y="1081493"/>
            <a:ext cx="7397707" cy="57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508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30B618-402F-4532-8D1C-FBB9420F60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Zearalenone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15D8E-3B79-4209-99B5-B8ADD7720A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02AAE9CB-45BD-450C-882C-55839548F993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143" y="2434356"/>
            <a:ext cx="334485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7-02-24 at 16.37.02.png">
            <a:extLst>
              <a:ext uri="{FF2B5EF4-FFF2-40B4-BE49-F238E27FC236}">
                <a16:creationId xmlns:a16="http://schemas.microsoft.com/office/drawing/2014/main" id="{8788221F-CABC-4258-BA7F-8C55F9F44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t="6605" r="2658" b="11374"/>
          <a:stretch/>
        </p:blipFill>
        <p:spPr>
          <a:xfrm>
            <a:off x="742950" y="4953001"/>
            <a:ext cx="5734050" cy="10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62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EEC88-1A30-4343-B8A5-541B392EC3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Regulatory &amp; Sampling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123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58B23-65D2-9B4A-BB87-274C8502CA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Background to Zearalenone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EBF479E0-6096-9445-8784-2A3970122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308176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14402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9714781"/>
              </p:ext>
            </p:extLst>
          </p:nvPr>
        </p:nvGraphicFramePr>
        <p:xfrm>
          <a:off x="6286500" y="1624151"/>
          <a:ext cx="5417844" cy="264304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805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114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</a:t>
                      </a:r>
                      <a:r>
                        <a:rPr lang="en-US" sz="1400" baseline="0" dirty="0"/>
                        <a:t> Zearalenone Concentration (ppm)</a:t>
                      </a:r>
                      <a:endParaRPr lang="en-US" sz="14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Acceptable</a:t>
                      </a:r>
                      <a:r>
                        <a:rPr lang="en-US" sz="1400" baseline="0" dirty="0"/>
                        <a:t> Range</a:t>
                      </a:r>
                      <a:endParaRPr lang="en-US" sz="14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Maximum</a:t>
                      </a:r>
                      <a:r>
                        <a:rPr lang="en-US" sz="1400" baseline="0" dirty="0"/>
                        <a:t> RSD</a:t>
                      </a:r>
                      <a:endParaRPr lang="en-US" sz="1400" dirty="0">
                        <a:solidFill>
                          <a:schemeClr val="bg1"/>
                        </a:solidFill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63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100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50</a:t>
                      </a:r>
                      <a:r>
                        <a:rPr lang="en-US" sz="1700" baseline="0" dirty="0"/>
                        <a:t> - 150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25%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63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250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150 - 350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20%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63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1000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600 - 1400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20%</a:t>
                      </a:r>
                      <a:endParaRPr lang="en-US" sz="1700" dirty="0">
                        <a:latin typeface="Lucida Sans" panose="020B0602030504020204" pitchFamily="34" charset="0"/>
                      </a:endParaRPr>
                    </a:p>
                  </a:txBody>
                  <a:tcPr marL="95911" marR="95911" marT="47956" marB="4795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1919B-46C7-42CA-AF13-0DF2873DD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338" y="927186"/>
            <a:ext cx="5869237" cy="823912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Zearalenone Quantitative Test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FD24-DC44-4E1C-9ABA-0CFC2450D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338" y="1751098"/>
            <a:ext cx="5869238" cy="2131093"/>
          </a:xfrm>
        </p:spPr>
        <p:txBody>
          <a:bodyPr/>
          <a:lstStyle/>
          <a:p>
            <a:r>
              <a:rPr lang="en-US" sz="2000" dirty="0" err="1"/>
              <a:t>FGIS</a:t>
            </a:r>
            <a:r>
              <a:rPr lang="en-US" sz="2000" dirty="0"/>
              <a:t> Approved Commodities</a:t>
            </a:r>
          </a:p>
          <a:p>
            <a:r>
              <a:rPr lang="en-US" sz="2000" dirty="0"/>
              <a:t>Utilizes distilled water and WETS extraction powder</a:t>
            </a:r>
          </a:p>
          <a:p>
            <a:r>
              <a:rPr lang="en-US" sz="2000" dirty="0"/>
              <a:t>Single sample extractions allow multiple WET®-S5 toxin tests to be performed</a:t>
            </a:r>
          </a:p>
          <a:p>
            <a:r>
              <a:rPr lang="en-US" sz="2000" dirty="0"/>
              <a:t>5 min incubation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ACECAA-22D1-44EF-A268-702EDEB60E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529" y="526395"/>
            <a:ext cx="11035128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BDF50F-5FB4-454A-B6EC-687F4289B3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272825"/>
            <a:ext cx="11573197" cy="724247"/>
          </a:xfrm>
        </p:spPr>
        <p:txBody>
          <a:bodyPr/>
          <a:lstStyle/>
          <a:p>
            <a:r>
              <a:rPr lang="en-US" dirty="0"/>
              <a:t>ROSA® Zearalenone Testing Options</a:t>
            </a:r>
          </a:p>
          <a:p>
            <a:endParaRPr lang="en-US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25D3CD43-528A-4650-B20F-090FB7F8AC6F}"/>
              </a:ext>
            </a:extLst>
          </p:cNvPr>
          <p:cNvSpPr txBox="1">
            <a:spLocks/>
          </p:cNvSpPr>
          <p:nvPr/>
        </p:nvSpPr>
        <p:spPr>
          <a:xfrm>
            <a:off x="128337" y="3913069"/>
            <a:ext cx="5869237" cy="82391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PT Sans" panose="020B0503020203020204" pitchFamily="34" charset="77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ROSA FAST5 Zearalenone Quantitative Test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DE483BC-0D83-4AF5-8300-52802EDAC82C}"/>
              </a:ext>
            </a:extLst>
          </p:cNvPr>
          <p:cNvSpPr txBox="1">
            <a:spLocks/>
          </p:cNvSpPr>
          <p:nvPr/>
        </p:nvSpPr>
        <p:spPr>
          <a:xfrm>
            <a:off x="128338" y="4694535"/>
            <a:ext cx="5869238" cy="21310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Charm Approved Commodities</a:t>
            </a:r>
          </a:p>
          <a:p>
            <a:r>
              <a:rPr lang="en-US" sz="2000" dirty="0"/>
              <a:t>Utilizes 70% methanol</a:t>
            </a:r>
          </a:p>
          <a:p>
            <a:r>
              <a:rPr lang="en-US" sz="2000" dirty="0"/>
              <a:t>5 min incubation</a:t>
            </a:r>
          </a:p>
        </p:txBody>
      </p:sp>
    </p:spTree>
    <p:extLst>
      <p:ext uri="{BB962C8B-B14F-4D97-AF65-F5344CB8AC3E}">
        <p14:creationId xmlns:p14="http://schemas.microsoft.com/office/powerpoint/2010/main" val="16551229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B5C11C-8914-4FD2-970A-5F8F4920A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21509" y="1609918"/>
            <a:ext cx="4546962" cy="823912"/>
          </a:xfrm>
        </p:spPr>
        <p:txBody>
          <a:bodyPr/>
          <a:lstStyle/>
          <a:p>
            <a:r>
              <a:rPr lang="en-US" dirty="0" err="1"/>
              <a:t>FGIS</a:t>
            </a:r>
            <a:r>
              <a:rPr lang="en-US" dirty="0"/>
              <a:t> Approved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0BD7B9-9C70-415E-8891-A959E392D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2563674"/>
            <a:ext cx="5183188" cy="3516283"/>
          </a:xfrm>
        </p:spPr>
        <p:txBody>
          <a:bodyPr numCol="2"/>
          <a:lstStyle/>
          <a:p>
            <a:pPr lvl="1"/>
            <a:r>
              <a:rPr lang="en-US" sz="2000" dirty="0"/>
              <a:t>Corn</a:t>
            </a:r>
          </a:p>
          <a:p>
            <a:pPr lvl="1"/>
            <a:r>
              <a:rPr lang="en-US" sz="2000" dirty="0"/>
              <a:t>Sorghum</a:t>
            </a:r>
          </a:p>
          <a:p>
            <a:pPr lvl="1"/>
            <a:r>
              <a:rPr lang="en-US" sz="2000" dirty="0"/>
              <a:t>Wheat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E946663-7CB6-407E-940F-51034C160B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74" y="812007"/>
            <a:ext cx="11035128" cy="457200"/>
          </a:xfrm>
        </p:spPr>
        <p:txBody>
          <a:bodyPr/>
          <a:lstStyle/>
          <a:p>
            <a:r>
              <a:rPr lang="en-US" dirty="0"/>
              <a:t>1 Extraction Packet in Distilled Water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74177C7-E85F-41FE-8E6B-412F41C13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6" y="94971"/>
            <a:ext cx="11573197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Zearalenone Quantitative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9EA79-3A36-4FA9-864F-332B704D82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CD966B-36B9-4BDE-BB89-658B105C4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0" y="1536253"/>
            <a:ext cx="6423491" cy="49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404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B5C11C-8914-4FD2-970A-5F8F4920A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21509" y="1962845"/>
            <a:ext cx="4546962" cy="823912"/>
          </a:xfrm>
        </p:spPr>
        <p:txBody>
          <a:bodyPr/>
          <a:lstStyle/>
          <a:p>
            <a:r>
              <a:rPr lang="en-US" dirty="0" err="1"/>
              <a:t>FGIS</a:t>
            </a:r>
            <a:r>
              <a:rPr lang="en-US" dirty="0"/>
              <a:t> Approved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0BD7B9-9C70-415E-8891-A959E392D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2756180"/>
            <a:ext cx="5183188" cy="3468157"/>
          </a:xfrm>
        </p:spPr>
        <p:txBody>
          <a:bodyPr numCol="2"/>
          <a:lstStyle/>
          <a:p>
            <a:pPr lvl="1"/>
            <a:r>
              <a:rPr lang="en-US" sz="2000" dirty="0" err="1"/>
              <a:t>DDGS</a:t>
            </a:r>
            <a:endParaRPr lang="en-US" sz="20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E946663-7CB6-407E-940F-51034C160B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74" y="812007"/>
            <a:ext cx="11035128" cy="457200"/>
          </a:xfrm>
        </p:spPr>
        <p:txBody>
          <a:bodyPr/>
          <a:lstStyle/>
          <a:p>
            <a:r>
              <a:rPr lang="en-US" dirty="0"/>
              <a:t>2 Extraction Packet in Distilled Water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74177C7-E85F-41FE-8E6B-412F41C13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6" y="94971"/>
            <a:ext cx="11573197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Zearalenone Quantitative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9EA79-3A36-4FA9-864F-332B704D82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29A4F-8D99-43F3-BC1A-643349C4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0285"/>
            <a:ext cx="6736421" cy="51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901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B407EE-B0C7-4F3E-8BE6-6128CC54B2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579" y="607384"/>
            <a:ext cx="11035128" cy="457200"/>
          </a:xfrm>
        </p:spPr>
        <p:txBody>
          <a:bodyPr/>
          <a:lstStyle/>
          <a:p>
            <a:pPr algn="ctr"/>
            <a:r>
              <a:rPr lang="en-US" dirty="0"/>
              <a:t>Negative and Positive Controls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0EA6D-3B4F-4403-B92D-A634C0D3A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29" y="15659"/>
            <a:ext cx="11573197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Zearalenone Quantitative Test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876C8D-DEB0-422D-A62A-9F63CA58B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37" y="1036718"/>
            <a:ext cx="74009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143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B5C11C-8914-4FD2-970A-5F8F4920A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21509" y="1609918"/>
            <a:ext cx="4546962" cy="823912"/>
          </a:xfrm>
        </p:spPr>
        <p:txBody>
          <a:bodyPr/>
          <a:lstStyle/>
          <a:p>
            <a:r>
              <a:rPr lang="en-US" dirty="0"/>
              <a:t>Charm Approved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0BD7B9-9C70-415E-8891-A959E392D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2563674"/>
            <a:ext cx="5183188" cy="3516283"/>
          </a:xfrm>
        </p:spPr>
        <p:txBody>
          <a:bodyPr numCol="2"/>
          <a:lstStyle/>
          <a:p>
            <a:pPr lvl="1"/>
            <a:r>
              <a:rPr lang="en-US" sz="2000" dirty="0"/>
              <a:t>Barley</a:t>
            </a:r>
          </a:p>
          <a:p>
            <a:pPr lvl="1"/>
            <a:r>
              <a:rPr lang="en-US" sz="2000" dirty="0"/>
              <a:t>Brewer’s Rice</a:t>
            </a:r>
          </a:p>
          <a:p>
            <a:pPr lvl="1"/>
            <a:r>
              <a:rPr lang="en-US" sz="2000" dirty="0"/>
              <a:t>Corn</a:t>
            </a:r>
          </a:p>
          <a:p>
            <a:pPr lvl="1"/>
            <a:r>
              <a:rPr lang="en-US" sz="2000" dirty="0" err="1"/>
              <a:t>DDGS</a:t>
            </a:r>
            <a:endParaRPr lang="en-US" sz="2000" dirty="0"/>
          </a:p>
          <a:p>
            <a:pPr lvl="1"/>
            <a:r>
              <a:rPr lang="en-US" sz="2000" dirty="0"/>
              <a:t>Flaking Corn Grits</a:t>
            </a:r>
          </a:p>
          <a:p>
            <a:pPr lvl="1"/>
            <a:r>
              <a:rPr lang="en-US" sz="2000" dirty="0"/>
              <a:t>Milled Rice</a:t>
            </a:r>
          </a:p>
          <a:p>
            <a:pPr lvl="1"/>
            <a:r>
              <a:rPr lang="en-US" sz="2000" dirty="0"/>
              <a:t>Oats</a:t>
            </a:r>
          </a:p>
          <a:p>
            <a:pPr lvl="1"/>
            <a:r>
              <a:rPr lang="en-US" sz="2000" dirty="0"/>
              <a:t>Rice</a:t>
            </a:r>
          </a:p>
          <a:p>
            <a:pPr lvl="1"/>
            <a:r>
              <a:rPr lang="en-US" sz="2000" dirty="0"/>
              <a:t>Rough Rice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Rye</a:t>
            </a:r>
          </a:p>
          <a:p>
            <a:pPr lvl="1"/>
            <a:r>
              <a:rPr lang="en-US" sz="2000" dirty="0" err="1"/>
              <a:t>Sorgum</a:t>
            </a:r>
            <a:endParaRPr lang="en-US" sz="2000" dirty="0"/>
          </a:p>
          <a:p>
            <a:pPr lvl="1"/>
            <a:r>
              <a:rPr lang="en-US" sz="2000" dirty="0"/>
              <a:t>Soybean Meal</a:t>
            </a:r>
          </a:p>
          <a:p>
            <a:pPr lvl="1"/>
            <a:r>
              <a:rPr lang="en-US" sz="2000" dirty="0"/>
              <a:t>Wheat</a:t>
            </a:r>
          </a:p>
          <a:p>
            <a:pPr lvl="1"/>
            <a:r>
              <a:rPr lang="en-US" sz="2000" dirty="0"/>
              <a:t>Wheat Bran</a:t>
            </a:r>
          </a:p>
          <a:p>
            <a:pPr lvl="1"/>
            <a:r>
              <a:rPr lang="en-US" sz="2000" dirty="0"/>
              <a:t>Wheat Flour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E946663-7CB6-407E-940F-51034C160B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74" y="812007"/>
            <a:ext cx="11035128" cy="457200"/>
          </a:xfrm>
        </p:spPr>
        <p:txBody>
          <a:bodyPr/>
          <a:lstStyle/>
          <a:p>
            <a:r>
              <a:rPr lang="en-US" dirty="0"/>
              <a:t>3:1 Commodities Flow Chart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74177C7-E85F-41FE-8E6B-412F41C13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6" y="94971"/>
            <a:ext cx="11573197" cy="724247"/>
          </a:xfrm>
        </p:spPr>
        <p:txBody>
          <a:bodyPr/>
          <a:lstStyle/>
          <a:p>
            <a:r>
              <a:rPr lang="en-US" dirty="0"/>
              <a:t>ROSA FAST5 Zearalenone Quantitative Test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82A32E-BE7D-41D6-87CA-1DAFC5D954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5274" y="1480491"/>
            <a:ext cx="6404386" cy="497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200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8B5C11C-8914-4FD2-970A-5F8F4920A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21509" y="1609918"/>
            <a:ext cx="4546962" cy="823912"/>
          </a:xfrm>
        </p:spPr>
        <p:txBody>
          <a:bodyPr/>
          <a:lstStyle/>
          <a:p>
            <a:r>
              <a:rPr lang="en-US" dirty="0"/>
              <a:t>Charm Approved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40BD7B9-9C70-415E-8891-A959E392D2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2563674"/>
            <a:ext cx="4546962" cy="3516283"/>
          </a:xfrm>
        </p:spPr>
        <p:txBody>
          <a:bodyPr numCol="1"/>
          <a:lstStyle/>
          <a:p>
            <a:pPr lvl="1"/>
            <a:r>
              <a:rPr lang="en-US" sz="2000" dirty="0"/>
              <a:t>Corn Gluten Meal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E946663-7CB6-407E-940F-51034C160B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74" y="812007"/>
            <a:ext cx="11035128" cy="457200"/>
          </a:xfrm>
        </p:spPr>
        <p:txBody>
          <a:bodyPr/>
          <a:lstStyle/>
          <a:p>
            <a:r>
              <a:rPr lang="en-US" dirty="0"/>
              <a:t>Corn Gluten Meal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74177C7-E85F-41FE-8E6B-412F41C13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976" y="94971"/>
            <a:ext cx="11573197" cy="724247"/>
          </a:xfrm>
        </p:spPr>
        <p:txBody>
          <a:bodyPr/>
          <a:lstStyle/>
          <a:p>
            <a:r>
              <a:rPr lang="en-US" dirty="0"/>
              <a:t>ROSA FAST5 Zearalenone Quantitative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9EA79-3A36-4FA9-864F-332B704D82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A2828-D637-4CD8-99DA-65BE57454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4" y="1465086"/>
            <a:ext cx="6912058" cy="533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86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B407EE-B0C7-4F3E-8BE6-6128CC54B2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579" y="607384"/>
            <a:ext cx="11035128" cy="457200"/>
          </a:xfrm>
        </p:spPr>
        <p:txBody>
          <a:bodyPr/>
          <a:lstStyle/>
          <a:p>
            <a:pPr algn="ctr"/>
            <a:r>
              <a:rPr lang="en-US" dirty="0"/>
              <a:t>Negative and Positive Controls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0EA6D-3B4F-4403-B92D-A634C0D3A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29" y="15659"/>
            <a:ext cx="11573197" cy="724247"/>
          </a:xfrm>
        </p:spPr>
        <p:txBody>
          <a:bodyPr/>
          <a:lstStyle/>
          <a:p>
            <a:r>
              <a:rPr lang="en-US" dirty="0"/>
              <a:t>ROSA FAST5 Zearalenone Quantitative Test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2008B-B634-48CE-AA50-CEA4B284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37" y="1068802"/>
            <a:ext cx="74009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793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B0F32-B2A0-49C4-B9CC-3B7DD70995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389808"/>
            <a:ext cx="9315450" cy="584200"/>
          </a:xfrm>
        </p:spPr>
        <p:txBody>
          <a:bodyPr/>
          <a:lstStyle/>
          <a:p>
            <a:r>
              <a:rPr lang="en-US" dirty="0"/>
              <a:t>Supplemental Analysis Flow Charts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AF41E6-5B36-4D6A-8635-52D89A2165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8911560" cy="640080"/>
          </a:xfrm>
        </p:spPr>
        <p:txBody>
          <a:bodyPr/>
          <a:lstStyle/>
          <a:p>
            <a:r>
              <a:rPr lang="en-US" dirty="0"/>
              <a:t>Quantitating toxins are a higher concentration</a:t>
            </a:r>
          </a:p>
        </p:txBody>
      </p:sp>
    </p:spTree>
    <p:extLst>
      <p:ext uri="{BB962C8B-B14F-4D97-AF65-F5344CB8AC3E}">
        <p14:creationId xmlns:p14="http://schemas.microsoft.com/office/powerpoint/2010/main" val="10110605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2BB175-1729-4739-A4CB-70733F75D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165" y="863405"/>
            <a:ext cx="7412620" cy="573060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9C491-DE35-4F4D-9F4B-FE68D3FC3F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72606"/>
            <a:ext cx="12192000" cy="724247"/>
          </a:xfrm>
        </p:spPr>
        <p:txBody>
          <a:bodyPr/>
          <a:lstStyle/>
          <a:p>
            <a:r>
              <a:rPr lang="en-US" dirty="0"/>
              <a:t>ROSA WET</a:t>
            </a:r>
            <a:r>
              <a:rPr lang="en-US" baseline="30000" dirty="0"/>
              <a:t>®</a:t>
            </a:r>
            <a:r>
              <a:rPr lang="en-US" dirty="0"/>
              <a:t>-S5 Fumonisin Quantitative Test – high ppm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29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676400" y="305988"/>
            <a:ext cx="10515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marL="227013" indent="0" algn="l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800" dirty="0">
              <a:solidFill>
                <a:srgbClr val="40404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B7AA32-AD46-4588-A13A-F33715C68D81}"/>
              </a:ext>
            </a:extLst>
          </p:cNvPr>
          <p:cNvSpPr txBox="1">
            <a:spLocks/>
          </p:cNvSpPr>
          <p:nvPr/>
        </p:nvSpPr>
        <p:spPr bwMode="auto">
          <a:xfrm>
            <a:off x="5668122" y="5343193"/>
            <a:ext cx="5467350" cy="58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Lucida Sans" charset="0"/>
                <a:ea typeface="Lucida Sans" charset="0"/>
                <a:cs typeface="Lucida Sans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007DC3"/>
                </a:solidFill>
                <a:latin typeface="Lucida Sans" charset="0"/>
                <a:ea typeface="Lucida Sans" charset="0"/>
                <a:cs typeface="Lucida Sans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404040"/>
                </a:solidFill>
                <a:latin typeface="Lucida Sans" panose="020B0602030504020204" pitchFamily="34" charset="0"/>
              </a:rPr>
              <a:t>https://www.ams.usda.gov/publications/content/fgis-pdf-handbooks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04665" y="1174842"/>
            <a:ext cx="5181600" cy="4351338"/>
          </a:xfrm>
        </p:spPr>
        <p:txBody>
          <a:bodyPr/>
          <a:lstStyle/>
          <a:p>
            <a:pPr marL="285750" indent="-285750"/>
            <a:r>
              <a:rPr lang="en-US" sz="2000" dirty="0">
                <a:solidFill>
                  <a:srgbClr val="404040"/>
                </a:solidFill>
                <a:latin typeface="+mn-lt"/>
              </a:rPr>
              <a:t>Formed in 1994 (WTO)</a:t>
            </a:r>
          </a:p>
          <a:p>
            <a:pPr marL="285750" indent="-285750"/>
            <a:endParaRPr lang="en-US" sz="2000" dirty="0">
              <a:solidFill>
                <a:srgbClr val="404040"/>
              </a:solidFill>
              <a:latin typeface="+mn-lt"/>
            </a:endParaRPr>
          </a:p>
          <a:p>
            <a:pPr marL="285750" indent="-285750"/>
            <a:r>
              <a:rPr lang="en-US" sz="2000" dirty="0">
                <a:solidFill>
                  <a:srgbClr val="404040"/>
                </a:solidFill>
                <a:latin typeface="+mn-lt"/>
              </a:rPr>
              <a:t>Part of USDA Marketing and Regulatory Programs that work to promote productive and competitive global marketplace</a:t>
            </a:r>
          </a:p>
          <a:p>
            <a:pPr marL="285750" indent="-285750"/>
            <a:endParaRPr lang="en-US" sz="2000" dirty="0">
              <a:solidFill>
                <a:srgbClr val="404040"/>
              </a:solidFill>
              <a:latin typeface="+mn-lt"/>
            </a:endParaRPr>
          </a:p>
          <a:p>
            <a:pPr marL="285750" indent="-285750"/>
            <a:r>
              <a:rPr lang="en-US" sz="2000" dirty="0">
                <a:solidFill>
                  <a:srgbClr val="404040"/>
                </a:solidFill>
                <a:latin typeface="+mn-lt"/>
              </a:rPr>
              <a:t>Establishes Official standards for Grain through FGIS</a:t>
            </a:r>
          </a:p>
          <a:p>
            <a:pPr marL="285750" indent="-285750"/>
            <a:endParaRPr lang="en-US" sz="2000" dirty="0">
              <a:solidFill>
                <a:srgbClr val="404040"/>
              </a:solidFill>
              <a:latin typeface="+mn-lt"/>
            </a:endParaRPr>
          </a:p>
          <a:p>
            <a:pPr marL="285750" indent="-285750"/>
            <a:r>
              <a:rPr lang="en-US" sz="2000" dirty="0">
                <a:solidFill>
                  <a:srgbClr val="404040"/>
                </a:solidFill>
                <a:latin typeface="+mn-lt"/>
              </a:rPr>
              <a:t>Published guideline and procedural handbooks available online </a:t>
            </a:r>
          </a:p>
          <a:p>
            <a:pPr marL="285750" indent="-285750"/>
            <a:endParaRPr lang="en-US" sz="2000" dirty="0">
              <a:solidFill>
                <a:srgbClr val="404040"/>
              </a:solidFill>
              <a:latin typeface="+mn-lt"/>
            </a:endParaRPr>
          </a:p>
          <a:p>
            <a:pPr marL="285750" indent="-285750"/>
            <a:r>
              <a:rPr lang="en-US" sz="2000" dirty="0">
                <a:solidFill>
                  <a:srgbClr val="404040"/>
                </a:solidFill>
                <a:latin typeface="+mn-lt"/>
              </a:rPr>
              <a:t>2018 the Federal Grain Inspection Service separated from Packers and Stockyards Administration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  <a:latin typeface="+mn-lt"/>
              </a:rPr>
              <a:t>USDA - FGIS Background</a:t>
            </a:r>
          </a:p>
          <a:p>
            <a:endParaRPr lang="en-US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FFAF35-5172-4AEC-90C7-C6F7F211FB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54918" y="1529511"/>
            <a:ext cx="5918573" cy="35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731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890AF5-21D4-4E59-AB65-FF2AFE11B7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39509"/>
            <a:ext cx="12191999" cy="724247"/>
          </a:xfrm>
        </p:spPr>
        <p:txBody>
          <a:bodyPr/>
          <a:lstStyle/>
          <a:p>
            <a:r>
              <a:rPr lang="en-US" dirty="0"/>
              <a:t>ROSA FAST5 DON Quantitative Test – HIGH PPM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F0F89F-9213-4B77-ADF9-76E152EAB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472" y="884714"/>
            <a:ext cx="7292803" cy="563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6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B96EF5D-DAB9-2F46-9ED8-BD223B91F410}"/>
              </a:ext>
            </a:extLst>
          </p:cNvPr>
          <p:cNvSpPr>
            <a:spLocks noGrp="1"/>
          </p:cNvSpPr>
          <p:nvPr/>
        </p:nvSpPr>
        <p:spPr>
          <a:xfrm>
            <a:off x="1120139" y="1504703"/>
            <a:ext cx="9951721" cy="584200"/>
          </a:xfrm>
          <a:prstGeom prst="rect">
            <a:avLst/>
          </a:prstGeom>
        </p:spPr>
        <p:txBody>
          <a:bodyPr/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61F3832-C6D1-D14C-8F36-8924AC0FF3EC}"/>
              </a:ext>
            </a:extLst>
          </p:cNvPr>
          <p:cNvSpPr>
            <a:spLocks noGrp="1"/>
          </p:cNvSpPr>
          <p:nvPr/>
        </p:nvSpPr>
        <p:spPr>
          <a:xfrm>
            <a:off x="1120139" y="2338132"/>
            <a:ext cx="9951722" cy="584200"/>
          </a:xfrm>
          <a:prstGeom prst="rect">
            <a:avLst/>
          </a:prstGeom>
        </p:spPr>
        <p:txBody>
          <a:bodyPr/>
          <a:lstStyle>
            <a:lvl1pPr marL="0" indent="0" algn="ctr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rgbClr val="FF9034"/>
                </a:solidFill>
                <a:latin typeface="PT Sans" panose="020B0503020203020204" pitchFamily="34" charset="77"/>
                <a:ea typeface="+mj-ea"/>
                <a:cs typeface="Calibri" panose="020F0502020204030204" pitchFamily="34" charset="0"/>
              </a:defRPr>
            </a:lvl1pPr>
            <a:lvl2pPr marL="457213" indent="0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5605FDB-A2C1-8546-BD17-BFE7006B49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0470" y="2088903"/>
            <a:ext cx="9951721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PT Sans" panose="020B0503020203020204" pitchFamily="34" charset="77"/>
                <a:ea typeface="+mj-ea"/>
                <a:cs typeface="Arial" panose="020B0604020202020204" pitchFamily="34" charset="0"/>
              </a:defRPr>
            </a:lvl1pPr>
            <a:lvl2pPr marL="457213" indent="0">
              <a:buNone/>
              <a:defRPr/>
            </a:lvl2pPr>
          </a:lstStyle>
          <a:p>
            <a:pPr lvl="0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18186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 Slide Master">
  <a:themeElements>
    <a:clrScheme name="Custom 1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263663"/>
      </a:accent1>
      <a:accent2>
        <a:srgbClr val="29498B"/>
      </a:accent2>
      <a:accent3>
        <a:srgbClr val="8E9FC0"/>
      </a:accent3>
      <a:accent4>
        <a:srgbClr val="369D96"/>
      </a:accent4>
      <a:accent5>
        <a:srgbClr val="7CC4BD"/>
      </a:accent5>
      <a:accent6>
        <a:srgbClr val="F7931C"/>
      </a:accent6>
      <a:hlink>
        <a:srgbClr val="8F8F8F"/>
      </a:hlink>
      <a:folHlink>
        <a:srgbClr val="A5A5A5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Template 2020.pptx" id="{0A7BD185-96D7-46B7-8F5F-9F6C9BA9210D}" vid="{968E2014-495E-421D-8437-FA78598374B5}"/>
    </a:ext>
  </a:extLst>
</a:theme>
</file>

<file path=ppt/theme/theme2.xml><?xml version="1.0" encoding="utf-8"?>
<a:theme xmlns:a="http://schemas.openxmlformats.org/drawingml/2006/main" name="Agenda Slide Master">
  <a:themeElements>
    <a:clrScheme name="Custom 2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263663"/>
      </a:accent1>
      <a:accent2>
        <a:srgbClr val="29498B"/>
      </a:accent2>
      <a:accent3>
        <a:srgbClr val="8E9FC0"/>
      </a:accent3>
      <a:accent4>
        <a:srgbClr val="369D96"/>
      </a:accent4>
      <a:accent5>
        <a:srgbClr val="7CC4BD"/>
      </a:accent5>
      <a:accent6>
        <a:srgbClr val="E77C39"/>
      </a:accent6>
      <a:hlink>
        <a:srgbClr val="8F8F8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Template 2020.pptx" id="{0A7BD185-96D7-46B7-8F5F-9F6C9BA9210D}" vid="{0B7EEDF9-17A2-4DE6-AB5B-AF1E86EF926E}"/>
    </a:ext>
  </a:extLst>
</a:theme>
</file>

<file path=ppt/theme/theme3.xml><?xml version="1.0" encoding="utf-8"?>
<a:theme xmlns:a="http://schemas.openxmlformats.org/drawingml/2006/main" name="Body 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Template 2020.pptx" id="{0A7BD185-96D7-46B7-8F5F-9F6C9BA9210D}" vid="{19050C66-9EF0-4E14-80CF-6B3DF7A71EF6}"/>
    </a:ext>
  </a:extLst>
</a:theme>
</file>

<file path=ppt/theme/theme4.xml><?xml version="1.0" encoding="utf-8"?>
<a:theme xmlns:a="http://schemas.openxmlformats.org/drawingml/2006/main" name="Divider 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Template 2020.pptx" id="{0A7BD185-96D7-46B7-8F5F-9F6C9BA9210D}" vid="{6195E9D5-8BCD-4516-A5AB-C6B55BC13F40}"/>
    </a:ext>
  </a:extLst>
</a:theme>
</file>

<file path=ppt/theme/theme5.xml><?xml version="1.0" encoding="utf-8"?>
<a:theme xmlns:a="http://schemas.openxmlformats.org/drawingml/2006/main" name="End Slide Master">
  <a:themeElements>
    <a:clrScheme name="Custom 2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263663"/>
      </a:accent1>
      <a:accent2>
        <a:srgbClr val="29498B"/>
      </a:accent2>
      <a:accent3>
        <a:srgbClr val="8E9FC0"/>
      </a:accent3>
      <a:accent4>
        <a:srgbClr val="369D96"/>
      </a:accent4>
      <a:accent5>
        <a:srgbClr val="7CC4BD"/>
      </a:accent5>
      <a:accent6>
        <a:srgbClr val="E77C39"/>
      </a:accent6>
      <a:hlink>
        <a:srgbClr val="8F8F8F"/>
      </a:hlink>
      <a:folHlink>
        <a:srgbClr val="A5A5A5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Template 2020.pptx" id="{0A7BD185-96D7-46B7-8F5F-9F6C9BA9210D}" vid="{99014A8B-F0C3-4413-B267-2423607ECB77}"/>
    </a:ext>
  </a:extLst>
</a:theme>
</file>

<file path=ppt/theme/theme6.xml><?xml version="1.0" encoding="utf-8"?>
<a:theme xmlns:a="http://schemas.openxmlformats.org/drawingml/2006/main" name="Extra Slide Masters">
  <a:themeElements>
    <a:clrScheme name="Custom 2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263663"/>
      </a:accent1>
      <a:accent2>
        <a:srgbClr val="29498B"/>
      </a:accent2>
      <a:accent3>
        <a:srgbClr val="8E9FC0"/>
      </a:accent3>
      <a:accent4>
        <a:srgbClr val="369D96"/>
      </a:accent4>
      <a:accent5>
        <a:srgbClr val="7CC4BD"/>
      </a:accent5>
      <a:accent6>
        <a:srgbClr val="E77C39"/>
      </a:accent6>
      <a:hlink>
        <a:srgbClr val="8F8F8F"/>
      </a:hlink>
      <a:folHlink>
        <a:srgbClr val="A5A5A5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200" dirty="0" err="1" smtClean="0">
            <a:solidFill>
              <a:schemeClr val="tx1">
                <a:lumMod val="75000"/>
                <a:lumOff val="25000"/>
              </a:schemeClr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 Template 2020.pptx" id="{0A7BD185-96D7-46B7-8F5F-9F6C9BA9210D}" vid="{54B2AC46-6CBA-4A85-888D-6973A48D6359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Template 2020.pptx" id="{0A7BD185-96D7-46B7-8F5F-9F6C9BA9210D}" vid="{E1155C12-CD77-403B-BDE4-CB44755CD3B4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3232</Words>
  <Application>Microsoft Office PowerPoint</Application>
  <PresentationFormat>Widescreen</PresentationFormat>
  <Paragraphs>844</Paragraphs>
  <Slides>91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91</vt:i4>
      </vt:variant>
    </vt:vector>
  </HeadingPairs>
  <TitlesOfParts>
    <vt:vector size="108" baseType="lpstr">
      <vt:lpstr>Arial</vt:lpstr>
      <vt:lpstr>Arial Unicode MS</vt:lpstr>
      <vt:lpstr>Calibri</vt:lpstr>
      <vt:lpstr>Calibri Light</vt:lpstr>
      <vt:lpstr>Century Gothic</vt:lpstr>
      <vt:lpstr>Franklin Gothic Book</vt:lpstr>
      <vt:lpstr>Lucida Sans</vt:lpstr>
      <vt:lpstr>Open Sans</vt:lpstr>
      <vt:lpstr>PT Sans</vt:lpstr>
      <vt:lpstr>Times New Roman</vt:lpstr>
      <vt:lpstr>Intro Slide Master</vt:lpstr>
      <vt:lpstr>Agenda Slide Master</vt:lpstr>
      <vt:lpstr>Body Slide Master</vt:lpstr>
      <vt:lpstr>Divider Slide Master</vt:lpstr>
      <vt:lpstr>End Slide Master</vt:lpstr>
      <vt:lpstr>Extra Slide Masters</vt:lpstr>
      <vt:lpstr>Custom Design</vt:lpstr>
      <vt:lpstr>PowerPoint Presentation</vt:lpstr>
      <vt:lpstr>PowerPoint Presentation</vt:lpstr>
      <vt:lpstr>Charm Overview</vt:lpstr>
      <vt:lpstr>Charm Distribution in over 70 Countries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Sampling continued..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T2-HT2  - Trichothecenes include Fusarmium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Ingrid Huntley</dc:creator>
  <cp:lastModifiedBy>Steve Holmes</cp:lastModifiedBy>
  <cp:revision>25</cp:revision>
  <dcterms:created xsi:type="dcterms:W3CDTF">2020-04-17T03:26:29Z</dcterms:created>
  <dcterms:modified xsi:type="dcterms:W3CDTF">2020-12-10T17:49:16Z</dcterms:modified>
</cp:coreProperties>
</file>